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4.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bookmarkIdSeed="2">
  <p:sldMasterIdLst>
    <p:sldMasterId id="2147483693" r:id="rId1"/>
    <p:sldMasterId id="2147483718" r:id="rId2"/>
    <p:sldMasterId id="2147483814" r:id="rId3"/>
    <p:sldMasterId id="2147483827" r:id="rId4"/>
    <p:sldMasterId id="2147483854" r:id="rId5"/>
  </p:sldMasterIdLst>
  <p:notesMasterIdLst>
    <p:notesMasterId r:id="rId16"/>
  </p:notesMasterIdLst>
  <p:handoutMasterIdLst>
    <p:handoutMasterId r:id="rId17"/>
  </p:handoutMasterIdLst>
  <p:sldIdLst>
    <p:sldId id="919" r:id="rId6"/>
    <p:sldId id="1157" r:id="rId7"/>
    <p:sldId id="1156" r:id="rId8"/>
    <p:sldId id="1155" r:id="rId9"/>
    <p:sldId id="1159" r:id="rId10"/>
    <p:sldId id="1158" r:id="rId11"/>
    <p:sldId id="1151" r:id="rId12"/>
    <p:sldId id="1152" r:id="rId13"/>
    <p:sldId id="1154" r:id="rId14"/>
    <p:sldId id="1153" r:id="rId15"/>
  </p:sldIdLst>
  <p:sldSz cx="12192000" cy="6858000"/>
  <p:notesSz cx="6858000" cy="9144000"/>
  <p:embeddedFontLst>
    <p:embeddedFont>
      <p:font typeface="Candara" panose="020E0502030303020204" pitchFamily="34" charset="0"/>
      <p:regular r:id="rId18"/>
      <p:bold r:id="rId19"/>
      <p:italic r:id="rId20"/>
      <p:boldItalic r:id="rId21"/>
    </p:embeddedFont>
    <p:embeddedFont>
      <p:font typeface="Segoe Light" panose="020B0604020202020204" charset="0"/>
      <p:regular r:id="rId22"/>
      <p:italic r:id="rId23"/>
    </p:embeddedFont>
    <p:embeddedFont>
      <p:font typeface="Consolas" panose="020B0609020204030204" pitchFamily="49" charset="0"/>
      <p:regular r:id="rId24"/>
      <p:bold r:id="rId25"/>
      <p:italic r:id="rId26"/>
      <p:boldItalic r:id="rId27"/>
    </p:embeddedFont>
    <p:embeddedFont>
      <p:font typeface="Segoe UI Light" panose="020B0502040204020203" pitchFamily="34" charset="0"/>
      <p:regular r:id="rId28"/>
      <p:italic r:id="rId29"/>
    </p:embeddedFont>
    <p:embeddedFont>
      <p:font typeface="Segoe UI" panose="020B0502040204020203" pitchFamily="34" charset="0"/>
      <p:regular r:id="rId30"/>
      <p:bold r:id="rId31"/>
      <p:italic r:id="rId32"/>
      <p:boldItalic r:id="rId33"/>
    </p:embeddedFont>
  </p:embeddedFontLst>
  <p:defaultTextStyle>
    <a:defPPr>
      <a:defRPr lang="en-US"/>
    </a:defPPr>
    <a:lvl1pPr marL="0" algn="l" defTabSz="933007" rtl="0" eaLnBrk="1" latinLnBrk="0" hangingPunct="1">
      <a:defRPr sz="1800" kern="1200">
        <a:solidFill>
          <a:schemeClr val="tx1"/>
        </a:solidFill>
        <a:latin typeface="+mn-lt"/>
        <a:ea typeface="+mn-ea"/>
        <a:cs typeface="+mn-cs"/>
      </a:defRPr>
    </a:lvl1pPr>
    <a:lvl2pPr marL="466502" algn="l" defTabSz="933007" rtl="0" eaLnBrk="1" latinLnBrk="0" hangingPunct="1">
      <a:defRPr sz="1800" kern="1200">
        <a:solidFill>
          <a:schemeClr val="tx1"/>
        </a:solidFill>
        <a:latin typeface="+mn-lt"/>
        <a:ea typeface="+mn-ea"/>
        <a:cs typeface="+mn-cs"/>
      </a:defRPr>
    </a:lvl2pPr>
    <a:lvl3pPr marL="933007" algn="l" defTabSz="933007" rtl="0" eaLnBrk="1" latinLnBrk="0" hangingPunct="1">
      <a:defRPr sz="1800" kern="1200">
        <a:solidFill>
          <a:schemeClr val="tx1"/>
        </a:solidFill>
        <a:latin typeface="+mn-lt"/>
        <a:ea typeface="+mn-ea"/>
        <a:cs typeface="+mn-cs"/>
      </a:defRPr>
    </a:lvl3pPr>
    <a:lvl4pPr marL="1399507" algn="l" defTabSz="933007" rtl="0" eaLnBrk="1" latinLnBrk="0" hangingPunct="1">
      <a:defRPr sz="1800" kern="1200">
        <a:solidFill>
          <a:schemeClr val="tx1"/>
        </a:solidFill>
        <a:latin typeface="+mn-lt"/>
        <a:ea typeface="+mn-ea"/>
        <a:cs typeface="+mn-cs"/>
      </a:defRPr>
    </a:lvl4pPr>
    <a:lvl5pPr marL="1866008" algn="l" defTabSz="933007" rtl="0" eaLnBrk="1" latinLnBrk="0" hangingPunct="1">
      <a:defRPr sz="1800" kern="1200">
        <a:solidFill>
          <a:schemeClr val="tx1"/>
        </a:solidFill>
        <a:latin typeface="+mn-lt"/>
        <a:ea typeface="+mn-ea"/>
        <a:cs typeface="+mn-cs"/>
      </a:defRPr>
    </a:lvl5pPr>
    <a:lvl6pPr marL="2332516" algn="l" defTabSz="933007" rtl="0" eaLnBrk="1" latinLnBrk="0" hangingPunct="1">
      <a:defRPr sz="1800" kern="1200">
        <a:solidFill>
          <a:schemeClr val="tx1"/>
        </a:solidFill>
        <a:latin typeface="+mn-lt"/>
        <a:ea typeface="+mn-ea"/>
        <a:cs typeface="+mn-cs"/>
      </a:defRPr>
    </a:lvl6pPr>
    <a:lvl7pPr marL="2799014" algn="l" defTabSz="933007" rtl="0" eaLnBrk="1" latinLnBrk="0" hangingPunct="1">
      <a:defRPr sz="1800" kern="1200">
        <a:solidFill>
          <a:schemeClr val="tx1"/>
        </a:solidFill>
        <a:latin typeface="+mn-lt"/>
        <a:ea typeface="+mn-ea"/>
        <a:cs typeface="+mn-cs"/>
      </a:defRPr>
    </a:lvl7pPr>
    <a:lvl8pPr marL="3265516" algn="l" defTabSz="933007" rtl="0" eaLnBrk="1" latinLnBrk="0" hangingPunct="1">
      <a:defRPr sz="1800" kern="1200">
        <a:solidFill>
          <a:schemeClr val="tx1"/>
        </a:solidFill>
        <a:latin typeface="+mn-lt"/>
        <a:ea typeface="+mn-ea"/>
        <a:cs typeface="+mn-cs"/>
      </a:defRPr>
    </a:lvl8pPr>
    <a:lvl9pPr marL="3732017" algn="l" defTabSz="93300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4" userDrawn="1">
          <p15:clr>
            <a:srgbClr val="A4A3A4"/>
          </p15:clr>
        </p15:guide>
        <p15:guide id="2" orient="horz" pos="1201" userDrawn="1">
          <p15:clr>
            <a:srgbClr val="A4A3A4"/>
          </p15:clr>
        </p15:guide>
        <p15:guide id="3" orient="horz" pos="2735" userDrawn="1">
          <p15:clr>
            <a:srgbClr val="A4A3A4"/>
          </p15:clr>
        </p15:guide>
        <p15:guide id="4" orient="horz" pos="4176" userDrawn="1">
          <p15:clr>
            <a:srgbClr val="A4A3A4"/>
          </p15:clr>
        </p15:guide>
        <p15:guide id="5" orient="horz" pos="1488" userDrawn="1">
          <p15:clr>
            <a:srgbClr val="A4A3A4"/>
          </p15:clr>
        </p15:guide>
        <p15:guide id="6" orient="horz" pos="912" userDrawn="1">
          <p15:clr>
            <a:srgbClr val="A4A3A4"/>
          </p15:clr>
        </p15:guide>
        <p15:guide id="7" pos="3840" userDrawn="1">
          <p15:clr>
            <a:srgbClr val="A4A3A4"/>
          </p15:clr>
        </p15:guide>
        <p15:guide id="8" pos="327" userDrawn="1">
          <p15:clr>
            <a:srgbClr val="A4A3A4"/>
          </p15:clr>
        </p15:guide>
        <p15:guide id="9" pos="1191" userDrawn="1">
          <p15:clr>
            <a:srgbClr val="A4A3A4"/>
          </p15:clr>
        </p15:guide>
        <p15:guide id="10" pos="7352" userDrawn="1">
          <p15:clr>
            <a:srgbClr val="A4A3A4"/>
          </p15:clr>
        </p15:guide>
        <p15:guide id="11" pos="7065" userDrawn="1">
          <p15:clr>
            <a:srgbClr val="A4A3A4"/>
          </p15:clr>
        </p15:guide>
        <p15:guide id="12" pos="61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E58F"/>
    <a:srgbClr val="333333"/>
    <a:srgbClr val="FFFFFF"/>
    <a:srgbClr val="429A16"/>
    <a:srgbClr val="F8F57B"/>
    <a:srgbClr val="000000"/>
    <a:srgbClr val="59D01E"/>
    <a:srgbClr val="292929"/>
    <a:srgbClr val="F6AE1E"/>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860" autoAdjust="0"/>
    <p:restoredTop sz="96105" autoAdjust="0"/>
  </p:normalViewPr>
  <p:slideViewPr>
    <p:cSldViewPr snapToGrid="0">
      <p:cViewPr varScale="1">
        <p:scale>
          <a:sx n="67" d="100"/>
          <a:sy n="67" d="100"/>
        </p:scale>
        <p:origin x="84" y="408"/>
      </p:cViewPr>
      <p:guideLst>
        <p:guide orient="horz" pos="144"/>
        <p:guide orient="horz" pos="1201"/>
        <p:guide orient="horz" pos="2735"/>
        <p:guide orient="horz" pos="4176"/>
        <p:guide orient="horz" pos="1488"/>
        <p:guide orient="horz" pos="912"/>
        <p:guide pos="3840"/>
        <p:guide pos="327"/>
        <p:guide pos="1191"/>
        <p:guide pos="7352"/>
        <p:guide pos="7065"/>
        <p:guide pos="611"/>
      </p:guideLst>
    </p:cSldViewPr>
  </p:slideViewPr>
  <p:notesTextViewPr>
    <p:cViewPr>
      <p:scale>
        <a:sx n="100" d="100"/>
        <a:sy n="100" d="100"/>
      </p:scale>
      <p:origin x="0" y="0"/>
    </p:cViewPr>
  </p:notesTextViewPr>
  <p:sorterViewPr>
    <p:cViewPr>
      <p:scale>
        <a:sx n="47" d="100"/>
        <a:sy n="47" d="100"/>
      </p:scale>
      <p:origin x="0" y="0"/>
    </p:cViewPr>
  </p:sorterViewPr>
  <p:notesViewPr>
    <p:cSldViewPr snapToGrid="0" showGuides="1">
      <p:cViewPr varScale="1">
        <p:scale>
          <a:sx n="84" d="100"/>
          <a:sy n="84" d="100"/>
        </p:scale>
        <p:origin x="-3084"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Master" Target="slideMasters/slideMaster3.xml"/><Relationship Id="rId21" Type="http://schemas.openxmlformats.org/officeDocument/2006/relationships/font" Target="fonts/font4.fntdata"/><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handoutMaster" Target="handoutMasters/handoutMaster1.xml"/><Relationship Id="rId25" Type="http://schemas.openxmlformats.org/officeDocument/2006/relationships/font" Target="fonts/font8.fntdata"/><Relationship Id="rId33" Type="http://schemas.openxmlformats.org/officeDocument/2006/relationships/font" Target="fonts/font16.fntdata"/><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E93DDE-D099-4CA2-863C-7319E600DBE4}"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GB"/>
        </a:p>
      </dgm:t>
    </dgm:pt>
    <dgm:pt modelId="{99DDF2FC-920D-4C4D-9879-581E042ED7BA}">
      <dgm:prSet custT="1"/>
      <dgm:spPr/>
      <dgm:t>
        <a:bodyPr/>
        <a:lstStyle/>
        <a:p>
          <a:pPr rtl="0"/>
          <a:r>
            <a:rPr lang="en-GB" sz="2800" dirty="0" smtClean="0"/>
            <a:t>Functional-first Programming</a:t>
          </a:r>
        </a:p>
        <a:p>
          <a:pPr rtl="0"/>
          <a:r>
            <a:rPr lang="en-GB" sz="1600" dirty="0" smtClean="0"/>
            <a:t>no nulls, great </a:t>
          </a:r>
          <a:r>
            <a:rPr lang="en-GB" sz="1600" dirty="0" err="1" smtClean="0"/>
            <a:t>perf</a:t>
          </a:r>
          <a:r>
            <a:rPr lang="en-GB" sz="1600" dirty="0" smtClean="0"/>
            <a:t>, interop, simplicity</a:t>
          </a:r>
          <a:endParaRPr lang="en-GB" sz="1600" b="0" u="none" dirty="0">
            <a:latin typeface="Segoe UI Light" panose="020B0502040204020203" pitchFamily="34" charset="0"/>
          </a:endParaRPr>
        </a:p>
      </dgm:t>
    </dgm:pt>
    <dgm:pt modelId="{EDBBF7CC-4D1D-4EDD-B9E3-9266AC4669D3}" type="parTrans" cxnId="{7FA12739-6119-4CCB-B338-9564E39FC446}">
      <dgm:prSet/>
      <dgm:spPr/>
      <dgm:t>
        <a:bodyPr/>
        <a:lstStyle/>
        <a:p>
          <a:endParaRPr lang="en-GB" sz="2400"/>
        </a:p>
      </dgm:t>
    </dgm:pt>
    <dgm:pt modelId="{E1578FFA-F8D4-48C3-B907-9BA312267A07}" type="sibTrans" cxnId="{7FA12739-6119-4CCB-B338-9564E39FC446}">
      <dgm:prSet/>
      <dgm:spPr/>
      <dgm:t>
        <a:bodyPr/>
        <a:lstStyle/>
        <a:p>
          <a:endParaRPr lang="en-GB" sz="2400"/>
        </a:p>
      </dgm:t>
    </dgm:pt>
    <dgm:pt modelId="{023B1A24-7037-4D51-8B6E-7F436ACCBC02}">
      <dgm:prSet custT="1"/>
      <dgm:spPr/>
      <dgm:t>
        <a:bodyPr/>
        <a:lstStyle/>
        <a:p>
          <a:r>
            <a:rPr lang="en-GB" sz="2800" dirty="0" smtClean="0"/>
            <a:t>REPL in Visual Studio </a:t>
          </a:r>
        </a:p>
        <a:p>
          <a:r>
            <a:rPr lang="en-GB" sz="1600" dirty="0" smtClean="0"/>
            <a:t>Playful, experimental, data-oriented</a:t>
          </a:r>
          <a:endParaRPr lang="en-GB" sz="1600" dirty="0" smtClean="0"/>
        </a:p>
      </dgm:t>
    </dgm:pt>
    <dgm:pt modelId="{CA6B814B-7740-4B33-8B88-EB1181B7A61B}" type="parTrans" cxnId="{02031756-1FE2-4FFC-A4B9-AE9171EAF833}">
      <dgm:prSet/>
      <dgm:spPr/>
      <dgm:t>
        <a:bodyPr/>
        <a:lstStyle/>
        <a:p>
          <a:endParaRPr lang="en-GB" sz="2400"/>
        </a:p>
      </dgm:t>
    </dgm:pt>
    <dgm:pt modelId="{DC9A2583-C8E6-46A4-8A1B-0B48913E24B3}" type="sibTrans" cxnId="{02031756-1FE2-4FFC-A4B9-AE9171EAF833}">
      <dgm:prSet/>
      <dgm:spPr/>
      <dgm:t>
        <a:bodyPr/>
        <a:lstStyle/>
        <a:p>
          <a:endParaRPr lang="en-GB" sz="2400"/>
        </a:p>
      </dgm:t>
    </dgm:pt>
    <dgm:pt modelId="{1AF77DF9-D8C6-453C-B9AA-5FAEBA5A4883}">
      <dgm:prSet custT="1"/>
      <dgm:spPr/>
      <dgm:t>
        <a:bodyPr/>
        <a:lstStyle/>
        <a:p>
          <a:r>
            <a:rPr lang="en-GB" sz="2800" dirty="0" smtClean="0"/>
            <a:t>Type Providers</a:t>
          </a:r>
        </a:p>
        <a:p>
          <a:r>
            <a:rPr lang="en-GB" sz="2400" dirty="0" smtClean="0"/>
            <a:t> </a:t>
          </a:r>
          <a:r>
            <a:rPr lang="en-GB" sz="1400" dirty="0" smtClean="0"/>
            <a:t>REST, XML, CSV, Azure Storage, </a:t>
          </a:r>
          <a:r>
            <a:rPr lang="en-GB" sz="1400" dirty="0" err="1" smtClean="0"/>
            <a:t>DocumentDB</a:t>
          </a:r>
          <a:r>
            <a:rPr lang="en-GB" sz="1400" dirty="0" smtClean="0"/>
            <a:t>…</a:t>
          </a:r>
          <a:endParaRPr lang="en-GB" sz="1400" dirty="0" smtClean="0"/>
        </a:p>
      </dgm:t>
    </dgm:pt>
    <dgm:pt modelId="{0AF9B4B4-C916-473E-884C-654A928174A4}" type="parTrans" cxnId="{20435FF4-D1CB-4AEF-A06C-A9B95EA9066D}">
      <dgm:prSet/>
      <dgm:spPr/>
      <dgm:t>
        <a:bodyPr/>
        <a:lstStyle/>
        <a:p>
          <a:endParaRPr lang="en-GB" sz="2400"/>
        </a:p>
      </dgm:t>
    </dgm:pt>
    <dgm:pt modelId="{A26D6307-60E8-441E-8E17-FAC4A6C6E4B4}" type="sibTrans" cxnId="{20435FF4-D1CB-4AEF-A06C-A9B95EA9066D}">
      <dgm:prSet/>
      <dgm:spPr/>
      <dgm:t>
        <a:bodyPr/>
        <a:lstStyle/>
        <a:p>
          <a:endParaRPr lang="en-GB" sz="2400"/>
        </a:p>
      </dgm:t>
    </dgm:pt>
    <dgm:pt modelId="{6AB7EE46-2E19-4AC1-8D82-AE2F7C17EA01}">
      <dgm:prSet custT="1"/>
      <dgm:spPr/>
      <dgm:t>
        <a:bodyPr/>
        <a:lstStyle/>
        <a:p>
          <a:r>
            <a:rPr lang="en-GB" sz="2800" dirty="0" smtClean="0"/>
            <a:t>cloud  { … }</a:t>
          </a:r>
        </a:p>
        <a:p>
          <a:r>
            <a:rPr lang="en-GB" sz="2000" dirty="0" smtClean="0"/>
            <a:t>m-brace.net</a:t>
          </a:r>
          <a:endParaRPr lang="en-GB" sz="2000" dirty="0" smtClean="0"/>
        </a:p>
      </dgm:t>
    </dgm:pt>
    <dgm:pt modelId="{17F1E740-F6D5-4EFE-8C96-702113A4E22A}" type="parTrans" cxnId="{DA36DB4C-62A0-49F2-B96D-1A5093CE81E9}">
      <dgm:prSet/>
      <dgm:spPr/>
      <dgm:t>
        <a:bodyPr/>
        <a:lstStyle/>
        <a:p>
          <a:endParaRPr lang="en-GB" sz="2400"/>
        </a:p>
      </dgm:t>
    </dgm:pt>
    <dgm:pt modelId="{D7D3C70E-B487-4BD9-AAE2-EB5172D74F51}" type="sibTrans" cxnId="{DA36DB4C-62A0-49F2-B96D-1A5093CE81E9}">
      <dgm:prSet/>
      <dgm:spPr/>
      <dgm:t>
        <a:bodyPr/>
        <a:lstStyle/>
        <a:p>
          <a:endParaRPr lang="en-GB" sz="2400"/>
        </a:p>
      </dgm:t>
    </dgm:pt>
    <dgm:pt modelId="{3B5CA59D-4DF0-4A72-9ED6-5405B00DF33C}">
      <dgm:prSet custT="1"/>
      <dgm:spPr/>
      <dgm:t>
        <a:bodyPr/>
        <a:lstStyle/>
        <a:p>
          <a:r>
            <a:rPr lang="en-GB" sz="2800" dirty="0" smtClean="0"/>
            <a:t>highly engaged (~15K) community</a:t>
          </a:r>
        </a:p>
        <a:p>
          <a:r>
            <a:rPr lang="en-GB" sz="1400" dirty="0" smtClean="0"/>
            <a:t>open, contributing, empowered, friendly</a:t>
          </a:r>
          <a:endParaRPr lang="en-GB" sz="1400" dirty="0" smtClean="0"/>
        </a:p>
      </dgm:t>
    </dgm:pt>
    <dgm:pt modelId="{AA69E357-53C3-4794-9751-5B43A9644BDA}" type="parTrans" cxnId="{B697C8FB-4B1F-4555-A875-B34CC0E4AD15}">
      <dgm:prSet/>
      <dgm:spPr/>
      <dgm:t>
        <a:bodyPr/>
        <a:lstStyle/>
        <a:p>
          <a:endParaRPr lang="en-GB" sz="2400"/>
        </a:p>
      </dgm:t>
    </dgm:pt>
    <dgm:pt modelId="{B94D3391-1159-4732-8B78-C6A360ACCE2A}" type="sibTrans" cxnId="{B697C8FB-4B1F-4555-A875-B34CC0E4AD15}">
      <dgm:prSet/>
      <dgm:spPr/>
      <dgm:t>
        <a:bodyPr/>
        <a:lstStyle/>
        <a:p>
          <a:endParaRPr lang="en-GB" sz="2400"/>
        </a:p>
      </dgm:t>
    </dgm:pt>
    <dgm:pt modelId="{F662AC80-BEE9-4BD7-B4C4-C0959AB4B327}">
      <dgm:prSet custT="1"/>
      <dgm:spPr/>
      <dgm:t>
        <a:bodyPr/>
        <a:lstStyle/>
        <a:p>
          <a:r>
            <a:rPr lang="en-GB" sz="2800" dirty="0" smtClean="0"/>
            <a:t>finance/analytical/</a:t>
          </a:r>
        </a:p>
        <a:p>
          <a:r>
            <a:rPr lang="en-GB" sz="2800" dirty="0" smtClean="0"/>
            <a:t>GPU/Linux/…</a:t>
          </a:r>
        </a:p>
        <a:p>
          <a:r>
            <a:rPr lang="en-GB" sz="1400" dirty="0" smtClean="0"/>
            <a:t>leveraged, scale-out-ready</a:t>
          </a:r>
          <a:endParaRPr lang="en-GB" sz="1400" dirty="0"/>
        </a:p>
      </dgm:t>
    </dgm:pt>
    <dgm:pt modelId="{159705CF-6CA3-488E-945C-784789D75E12}" type="parTrans" cxnId="{068FC36A-A56D-4D02-82BA-CB47CAA0A302}">
      <dgm:prSet/>
      <dgm:spPr/>
      <dgm:t>
        <a:bodyPr/>
        <a:lstStyle/>
        <a:p>
          <a:endParaRPr lang="en-GB" sz="2400"/>
        </a:p>
      </dgm:t>
    </dgm:pt>
    <dgm:pt modelId="{1F2FF25D-168F-4BBD-9999-0B8B22C2CD45}" type="sibTrans" cxnId="{068FC36A-A56D-4D02-82BA-CB47CAA0A302}">
      <dgm:prSet/>
      <dgm:spPr/>
      <dgm:t>
        <a:bodyPr/>
        <a:lstStyle/>
        <a:p>
          <a:endParaRPr lang="en-GB" sz="2400"/>
        </a:p>
      </dgm:t>
    </dgm:pt>
    <dgm:pt modelId="{84BBAD3E-47E3-429D-AF91-8056E7C916A7}" type="pres">
      <dgm:prSet presAssocID="{34E93DDE-D099-4CA2-863C-7319E600DBE4}" presName="diagram" presStyleCnt="0">
        <dgm:presLayoutVars>
          <dgm:dir/>
          <dgm:resizeHandles val="exact"/>
        </dgm:presLayoutVars>
      </dgm:prSet>
      <dgm:spPr/>
      <dgm:t>
        <a:bodyPr/>
        <a:lstStyle/>
        <a:p>
          <a:endParaRPr lang="en-GB"/>
        </a:p>
      </dgm:t>
    </dgm:pt>
    <dgm:pt modelId="{5DBDC61F-9554-4F83-A359-6FE8F2984F77}" type="pres">
      <dgm:prSet presAssocID="{99DDF2FC-920D-4C4D-9879-581E042ED7BA}" presName="node" presStyleLbl="node1" presStyleIdx="0" presStyleCnt="6">
        <dgm:presLayoutVars>
          <dgm:bulletEnabled val="1"/>
        </dgm:presLayoutVars>
      </dgm:prSet>
      <dgm:spPr/>
      <dgm:t>
        <a:bodyPr/>
        <a:lstStyle/>
        <a:p>
          <a:endParaRPr lang="en-GB"/>
        </a:p>
      </dgm:t>
    </dgm:pt>
    <dgm:pt modelId="{8434AF5F-A31D-4FF4-8F5A-458E6D8F3588}" type="pres">
      <dgm:prSet presAssocID="{E1578FFA-F8D4-48C3-B907-9BA312267A07}" presName="sibTrans" presStyleCnt="0"/>
      <dgm:spPr/>
      <dgm:t>
        <a:bodyPr/>
        <a:lstStyle/>
        <a:p>
          <a:endParaRPr lang="en-GB"/>
        </a:p>
      </dgm:t>
    </dgm:pt>
    <dgm:pt modelId="{267ACA3D-DCA9-4488-83BF-D592154B653E}" type="pres">
      <dgm:prSet presAssocID="{023B1A24-7037-4D51-8B6E-7F436ACCBC02}" presName="node" presStyleLbl="node1" presStyleIdx="1" presStyleCnt="6">
        <dgm:presLayoutVars>
          <dgm:bulletEnabled val="1"/>
        </dgm:presLayoutVars>
      </dgm:prSet>
      <dgm:spPr/>
      <dgm:t>
        <a:bodyPr/>
        <a:lstStyle/>
        <a:p>
          <a:endParaRPr lang="en-GB"/>
        </a:p>
      </dgm:t>
    </dgm:pt>
    <dgm:pt modelId="{495EEB2B-2076-4EC1-9614-8EE3B90F3C2A}" type="pres">
      <dgm:prSet presAssocID="{DC9A2583-C8E6-46A4-8A1B-0B48913E24B3}" presName="sibTrans" presStyleCnt="0"/>
      <dgm:spPr/>
    </dgm:pt>
    <dgm:pt modelId="{FB5A8EA5-685E-469B-92CA-49761135C3FC}" type="pres">
      <dgm:prSet presAssocID="{1AF77DF9-D8C6-453C-B9AA-5FAEBA5A4883}" presName="node" presStyleLbl="node1" presStyleIdx="2" presStyleCnt="6">
        <dgm:presLayoutVars>
          <dgm:bulletEnabled val="1"/>
        </dgm:presLayoutVars>
      </dgm:prSet>
      <dgm:spPr/>
      <dgm:t>
        <a:bodyPr/>
        <a:lstStyle/>
        <a:p>
          <a:endParaRPr lang="en-GB"/>
        </a:p>
      </dgm:t>
    </dgm:pt>
    <dgm:pt modelId="{3984F657-6952-4F90-B1D6-DF7116121EC4}" type="pres">
      <dgm:prSet presAssocID="{A26D6307-60E8-441E-8E17-FAC4A6C6E4B4}" presName="sibTrans" presStyleCnt="0"/>
      <dgm:spPr/>
    </dgm:pt>
    <dgm:pt modelId="{8D1E6D44-6FFF-49FC-A3AB-8ECC0B6BC5CC}" type="pres">
      <dgm:prSet presAssocID="{6AB7EE46-2E19-4AC1-8D82-AE2F7C17EA01}" presName="node" presStyleLbl="node1" presStyleIdx="3" presStyleCnt="6">
        <dgm:presLayoutVars>
          <dgm:bulletEnabled val="1"/>
        </dgm:presLayoutVars>
      </dgm:prSet>
      <dgm:spPr/>
      <dgm:t>
        <a:bodyPr/>
        <a:lstStyle/>
        <a:p>
          <a:endParaRPr lang="en-GB"/>
        </a:p>
      </dgm:t>
    </dgm:pt>
    <dgm:pt modelId="{42FF6EAC-C7D2-49EB-AA71-CD423BE8B3CD}" type="pres">
      <dgm:prSet presAssocID="{D7D3C70E-B487-4BD9-AAE2-EB5172D74F51}" presName="sibTrans" presStyleCnt="0"/>
      <dgm:spPr/>
    </dgm:pt>
    <dgm:pt modelId="{BA87A205-F379-4BE8-B707-48516D531F66}" type="pres">
      <dgm:prSet presAssocID="{3B5CA59D-4DF0-4A72-9ED6-5405B00DF33C}" presName="node" presStyleLbl="node1" presStyleIdx="4" presStyleCnt="6">
        <dgm:presLayoutVars>
          <dgm:bulletEnabled val="1"/>
        </dgm:presLayoutVars>
      </dgm:prSet>
      <dgm:spPr/>
      <dgm:t>
        <a:bodyPr/>
        <a:lstStyle/>
        <a:p>
          <a:endParaRPr lang="en-GB"/>
        </a:p>
      </dgm:t>
    </dgm:pt>
    <dgm:pt modelId="{C24EB875-E8F6-4EE1-960D-5494854759AE}" type="pres">
      <dgm:prSet presAssocID="{B94D3391-1159-4732-8B78-C6A360ACCE2A}" presName="sibTrans" presStyleCnt="0"/>
      <dgm:spPr/>
    </dgm:pt>
    <dgm:pt modelId="{711DA067-00CB-4691-9F90-AA2180ED7E0E}" type="pres">
      <dgm:prSet presAssocID="{F662AC80-BEE9-4BD7-B4C4-C0959AB4B327}" presName="node" presStyleLbl="node1" presStyleIdx="5" presStyleCnt="6">
        <dgm:presLayoutVars>
          <dgm:bulletEnabled val="1"/>
        </dgm:presLayoutVars>
      </dgm:prSet>
      <dgm:spPr/>
    </dgm:pt>
  </dgm:ptLst>
  <dgm:cxnLst>
    <dgm:cxn modelId="{340D491F-93FD-43B0-901F-B890EBEB569B}" type="presOf" srcId="{3B5CA59D-4DF0-4A72-9ED6-5405B00DF33C}" destId="{BA87A205-F379-4BE8-B707-48516D531F66}" srcOrd="0" destOrd="0" presId="urn:microsoft.com/office/officeart/2005/8/layout/default"/>
    <dgm:cxn modelId="{DA36DB4C-62A0-49F2-B96D-1A5093CE81E9}" srcId="{34E93DDE-D099-4CA2-863C-7319E600DBE4}" destId="{6AB7EE46-2E19-4AC1-8D82-AE2F7C17EA01}" srcOrd="3" destOrd="0" parTransId="{17F1E740-F6D5-4EFE-8C96-702113A4E22A}" sibTransId="{D7D3C70E-B487-4BD9-AAE2-EB5172D74F51}"/>
    <dgm:cxn modelId="{B9AB0BD1-1C00-4DBD-9E72-BDE6D34478A2}" type="presOf" srcId="{34E93DDE-D099-4CA2-863C-7319E600DBE4}" destId="{84BBAD3E-47E3-429D-AF91-8056E7C916A7}" srcOrd="0" destOrd="0" presId="urn:microsoft.com/office/officeart/2005/8/layout/default"/>
    <dgm:cxn modelId="{8AF33EBB-A8AF-4EE7-B3EF-6D06D5043097}" type="presOf" srcId="{99DDF2FC-920D-4C4D-9879-581E042ED7BA}" destId="{5DBDC61F-9554-4F83-A359-6FE8F2984F77}" srcOrd="0" destOrd="0" presId="urn:microsoft.com/office/officeart/2005/8/layout/default"/>
    <dgm:cxn modelId="{69CF6C80-E99B-446F-A959-CF95F205C839}" type="presOf" srcId="{6AB7EE46-2E19-4AC1-8D82-AE2F7C17EA01}" destId="{8D1E6D44-6FFF-49FC-A3AB-8ECC0B6BC5CC}" srcOrd="0" destOrd="0" presId="urn:microsoft.com/office/officeart/2005/8/layout/default"/>
    <dgm:cxn modelId="{068FC36A-A56D-4D02-82BA-CB47CAA0A302}" srcId="{34E93DDE-D099-4CA2-863C-7319E600DBE4}" destId="{F662AC80-BEE9-4BD7-B4C4-C0959AB4B327}" srcOrd="5" destOrd="0" parTransId="{159705CF-6CA3-488E-945C-784789D75E12}" sibTransId="{1F2FF25D-168F-4BBD-9999-0B8B22C2CD45}"/>
    <dgm:cxn modelId="{B697C8FB-4B1F-4555-A875-B34CC0E4AD15}" srcId="{34E93DDE-D099-4CA2-863C-7319E600DBE4}" destId="{3B5CA59D-4DF0-4A72-9ED6-5405B00DF33C}" srcOrd="4" destOrd="0" parTransId="{AA69E357-53C3-4794-9751-5B43A9644BDA}" sibTransId="{B94D3391-1159-4732-8B78-C6A360ACCE2A}"/>
    <dgm:cxn modelId="{DB1C7C84-28CA-48F0-BC7C-7D954D02F916}" type="presOf" srcId="{023B1A24-7037-4D51-8B6E-7F436ACCBC02}" destId="{267ACA3D-DCA9-4488-83BF-D592154B653E}" srcOrd="0" destOrd="0" presId="urn:microsoft.com/office/officeart/2005/8/layout/default"/>
    <dgm:cxn modelId="{02031756-1FE2-4FFC-A4B9-AE9171EAF833}" srcId="{34E93DDE-D099-4CA2-863C-7319E600DBE4}" destId="{023B1A24-7037-4D51-8B6E-7F436ACCBC02}" srcOrd="1" destOrd="0" parTransId="{CA6B814B-7740-4B33-8B88-EB1181B7A61B}" sibTransId="{DC9A2583-C8E6-46A4-8A1B-0B48913E24B3}"/>
    <dgm:cxn modelId="{20435FF4-D1CB-4AEF-A06C-A9B95EA9066D}" srcId="{34E93DDE-D099-4CA2-863C-7319E600DBE4}" destId="{1AF77DF9-D8C6-453C-B9AA-5FAEBA5A4883}" srcOrd="2" destOrd="0" parTransId="{0AF9B4B4-C916-473E-884C-654A928174A4}" sibTransId="{A26D6307-60E8-441E-8E17-FAC4A6C6E4B4}"/>
    <dgm:cxn modelId="{7FA12739-6119-4CCB-B338-9564E39FC446}" srcId="{34E93DDE-D099-4CA2-863C-7319E600DBE4}" destId="{99DDF2FC-920D-4C4D-9879-581E042ED7BA}" srcOrd="0" destOrd="0" parTransId="{EDBBF7CC-4D1D-4EDD-B9E3-9266AC4669D3}" sibTransId="{E1578FFA-F8D4-48C3-B907-9BA312267A07}"/>
    <dgm:cxn modelId="{82CC0BDE-C12D-486C-BCDC-95C07DE613DF}" type="presOf" srcId="{1AF77DF9-D8C6-453C-B9AA-5FAEBA5A4883}" destId="{FB5A8EA5-685E-469B-92CA-49761135C3FC}" srcOrd="0" destOrd="0" presId="urn:microsoft.com/office/officeart/2005/8/layout/default"/>
    <dgm:cxn modelId="{7C23D5E4-D268-4EAD-9EC1-5DB199082BC5}" type="presOf" srcId="{F662AC80-BEE9-4BD7-B4C4-C0959AB4B327}" destId="{711DA067-00CB-4691-9F90-AA2180ED7E0E}" srcOrd="0" destOrd="0" presId="urn:microsoft.com/office/officeart/2005/8/layout/default"/>
    <dgm:cxn modelId="{90DA6440-8DA2-4668-809D-689B17E4FA52}" type="presParOf" srcId="{84BBAD3E-47E3-429D-AF91-8056E7C916A7}" destId="{5DBDC61F-9554-4F83-A359-6FE8F2984F77}" srcOrd="0" destOrd="0" presId="urn:microsoft.com/office/officeart/2005/8/layout/default"/>
    <dgm:cxn modelId="{BBADD7EF-AFAB-471B-9A70-91BCDEA7A746}" type="presParOf" srcId="{84BBAD3E-47E3-429D-AF91-8056E7C916A7}" destId="{8434AF5F-A31D-4FF4-8F5A-458E6D8F3588}" srcOrd="1" destOrd="0" presId="urn:microsoft.com/office/officeart/2005/8/layout/default"/>
    <dgm:cxn modelId="{5833E0F7-A409-4008-916D-F7E18206B365}" type="presParOf" srcId="{84BBAD3E-47E3-429D-AF91-8056E7C916A7}" destId="{267ACA3D-DCA9-4488-83BF-D592154B653E}" srcOrd="2" destOrd="0" presId="urn:microsoft.com/office/officeart/2005/8/layout/default"/>
    <dgm:cxn modelId="{D08338A7-3F48-48B3-BE61-73C571098646}" type="presParOf" srcId="{84BBAD3E-47E3-429D-AF91-8056E7C916A7}" destId="{495EEB2B-2076-4EC1-9614-8EE3B90F3C2A}" srcOrd="3" destOrd="0" presId="urn:microsoft.com/office/officeart/2005/8/layout/default"/>
    <dgm:cxn modelId="{49AF901A-2B6E-46E8-8DB5-8B125A4A2C25}" type="presParOf" srcId="{84BBAD3E-47E3-429D-AF91-8056E7C916A7}" destId="{FB5A8EA5-685E-469B-92CA-49761135C3FC}" srcOrd="4" destOrd="0" presId="urn:microsoft.com/office/officeart/2005/8/layout/default"/>
    <dgm:cxn modelId="{49701321-60D2-4CED-A54A-FDA4ED83CA36}" type="presParOf" srcId="{84BBAD3E-47E3-429D-AF91-8056E7C916A7}" destId="{3984F657-6952-4F90-B1D6-DF7116121EC4}" srcOrd="5" destOrd="0" presId="urn:microsoft.com/office/officeart/2005/8/layout/default"/>
    <dgm:cxn modelId="{7469C688-33E9-43A5-9683-F37F3CBED52A}" type="presParOf" srcId="{84BBAD3E-47E3-429D-AF91-8056E7C916A7}" destId="{8D1E6D44-6FFF-49FC-A3AB-8ECC0B6BC5CC}" srcOrd="6" destOrd="0" presId="urn:microsoft.com/office/officeart/2005/8/layout/default"/>
    <dgm:cxn modelId="{8548D3B3-9585-4659-A3D4-5DC28C6904B2}" type="presParOf" srcId="{84BBAD3E-47E3-429D-AF91-8056E7C916A7}" destId="{42FF6EAC-C7D2-49EB-AA71-CD423BE8B3CD}" srcOrd="7" destOrd="0" presId="urn:microsoft.com/office/officeart/2005/8/layout/default"/>
    <dgm:cxn modelId="{94010BFA-7B3B-4594-92B8-B170CC894A65}" type="presParOf" srcId="{84BBAD3E-47E3-429D-AF91-8056E7C916A7}" destId="{BA87A205-F379-4BE8-B707-48516D531F66}" srcOrd="8" destOrd="0" presId="urn:microsoft.com/office/officeart/2005/8/layout/default"/>
    <dgm:cxn modelId="{864D5CF7-28B0-4D63-BEF9-D21606325814}" type="presParOf" srcId="{84BBAD3E-47E3-429D-AF91-8056E7C916A7}" destId="{C24EB875-E8F6-4EE1-960D-5494854759AE}" srcOrd="9" destOrd="0" presId="urn:microsoft.com/office/officeart/2005/8/layout/default"/>
    <dgm:cxn modelId="{C395E7B5-5990-4929-8098-B19E240357D3}" type="presParOf" srcId="{84BBAD3E-47E3-429D-AF91-8056E7C916A7}" destId="{711DA067-00CB-4691-9F90-AA2180ED7E0E}"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BDC61F-9554-4F83-A359-6FE8F2984F77}">
      <dsp:nvSpPr>
        <dsp:cNvPr id="0" name=""/>
        <dsp:cNvSpPr/>
      </dsp:nvSpPr>
      <dsp:spPr>
        <a:xfrm>
          <a:off x="0" y="394126"/>
          <a:ext cx="3463938" cy="2078363"/>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rtl="0">
            <a:lnSpc>
              <a:spcPct val="90000"/>
            </a:lnSpc>
            <a:spcBef>
              <a:spcPct val="0"/>
            </a:spcBef>
            <a:spcAft>
              <a:spcPct val="35000"/>
            </a:spcAft>
          </a:pPr>
          <a:r>
            <a:rPr lang="en-GB" sz="2800" kern="1200" dirty="0" smtClean="0"/>
            <a:t>Functional-first Programming</a:t>
          </a:r>
        </a:p>
        <a:p>
          <a:pPr lvl="0" algn="ctr" defTabSz="1244600" rtl="0">
            <a:lnSpc>
              <a:spcPct val="90000"/>
            </a:lnSpc>
            <a:spcBef>
              <a:spcPct val="0"/>
            </a:spcBef>
            <a:spcAft>
              <a:spcPct val="35000"/>
            </a:spcAft>
          </a:pPr>
          <a:r>
            <a:rPr lang="en-GB" sz="1600" kern="1200" dirty="0" smtClean="0"/>
            <a:t>no nulls, great </a:t>
          </a:r>
          <a:r>
            <a:rPr lang="en-GB" sz="1600" kern="1200" dirty="0" err="1" smtClean="0"/>
            <a:t>perf</a:t>
          </a:r>
          <a:r>
            <a:rPr lang="en-GB" sz="1600" kern="1200" dirty="0" smtClean="0"/>
            <a:t>, interop, simplicity</a:t>
          </a:r>
          <a:endParaRPr lang="en-GB" sz="1600" b="0" u="none" kern="1200" dirty="0">
            <a:latin typeface="Segoe UI Light" panose="020B0502040204020203" pitchFamily="34" charset="0"/>
          </a:endParaRPr>
        </a:p>
      </dsp:txBody>
      <dsp:txXfrm>
        <a:off x="0" y="394126"/>
        <a:ext cx="3463938" cy="2078363"/>
      </dsp:txXfrm>
    </dsp:sp>
    <dsp:sp modelId="{267ACA3D-DCA9-4488-83BF-D592154B653E}">
      <dsp:nvSpPr>
        <dsp:cNvPr id="0" name=""/>
        <dsp:cNvSpPr/>
      </dsp:nvSpPr>
      <dsp:spPr>
        <a:xfrm>
          <a:off x="3810332" y="394126"/>
          <a:ext cx="3463938" cy="2078363"/>
        </a:xfrm>
        <a:prstGeom prst="rect">
          <a:avLst/>
        </a:prstGeom>
        <a:solidFill>
          <a:schemeClr val="accent3">
            <a:hueOff val="2250053"/>
            <a:satOff val="-3376"/>
            <a:lumOff val="-54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GB" sz="2800" kern="1200" dirty="0" smtClean="0"/>
            <a:t>REPL in Visual Studio </a:t>
          </a:r>
        </a:p>
        <a:p>
          <a:pPr lvl="0" algn="ctr" defTabSz="1244600">
            <a:lnSpc>
              <a:spcPct val="90000"/>
            </a:lnSpc>
            <a:spcBef>
              <a:spcPct val="0"/>
            </a:spcBef>
            <a:spcAft>
              <a:spcPct val="35000"/>
            </a:spcAft>
          </a:pPr>
          <a:r>
            <a:rPr lang="en-GB" sz="1600" kern="1200" dirty="0" smtClean="0"/>
            <a:t>Playful, experimental, data-oriented</a:t>
          </a:r>
          <a:endParaRPr lang="en-GB" sz="1600" kern="1200" dirty="0" smtClean="0"/>
        </a:p>
      </dsp:txBody>
      <dsp:txXfrm>
        <a:off x="3810332" y="394126"/>
        <a:ext cx="3463938" cy="2078363"/>
      </dsp:txXfrm>
    </dsp:sp>
    <dsp:sp modelId="{FB5A8EA5-685E-469B-92CA-49761135C3FC}">
      <dsp:nvSpPr>
        <dsp:cNvPr id="0" name=""/>
        <dsp:cNvSpPr/>
      </dsp:nvSpPr>
      <dsp:spPr>
        <a:xfrm>
          <a:off x="7620665" y="394126"/>
          <a:ext cx="3463938" cy="2078363"/>
        </a:xfrm>
        <a:prstGeom prst="rect">
          <a:avLst/>
        </a:prstGeom>
        <a:solidFill>
          <a:schemeClr val="accent3">
            <a:hueOff val="4500106"/>
            <a:satOff val="-6752"/>
            <a:lumOff val="-109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GB" sz="2800" kern="1200" dirty="0" smtClean="0"/>
            <a:t>Type Providers</a:t>
          </a:r>
        </a:p>
        <a:p>
          <a:pPr lvl="0" algn="ctr" defTabSz="1244600">
            <a:lnSpc>
              <a:spcPct val="90000"/>
            </a:lnSpc>
            <a:spcBef>
              <a:spcPct val="0"/>
            </a:spcBef>
            <a:spcAft>
              <a:spcPct val="35000"/>
            </a:spcAft>
          </a:pPr>
          <a:r>
            <a:rPr lang="en-GB" sz="2400" kern="1200" dirty="0" smtClean="0"/>
            <a:t> </a:t>
          </a:r>
          <a:r>
            <a:rPr lang="en-GB" sz="1400" kern="1200" dirty="0" smtClean="0"/>
            <a:t>REST, XML, CSV, Azure Storage, </a:t>
          </a:r>
          <a:r>
            <a:rPr lang="en-GB" sz="1400" kern="1200" dirty="0" err="1" smtClean="0"/>
            <a:t>DocumentDB</a:t>
          </a:r>
          <a:r>
            <a:rPr lang="en-GB" sz="1400" kern="1200" dirty="0" smtClean="0"/>
            <a:t>…</a:t>
          </a:r>
          <a:endParaRPr lang="en-GB" sz="1400" kern="1200" dirty="0" smtClean="0"/>
        </a:p>
      </dsp:txBody>
      <dsp:txXfrm>
        <a:off x="7620665" y="394126"/>
        <a:ext cx="3463938" cy="2078363"/>
      </dsp:txXfrm>
    </dsp:sp>
    <dsp:sp modelId="{8D1E6D44-6FFF-49FC-A3AB-8ECC0B6BC5CC}">
      <dsp:nvSpPr>
        <dsp:cNvPr id="0" name=""/>
        <dsp:cNvSpPr/>
      </dsp:nvSpPr>
      <dsp:spPr>
        <a:xfrm>
          <a:off x="0" y="2818883"/>
          <a:ext cx="3463938" cy="2078363"/>
        </a:xfrm>
        <a:prstGeom prst="rect">
          <a:avLst/>
        </a:prstGeom>
        <a:solidFill>
          <a:schemeClr val="accent3">
            <a:hueOff val="6750158"/>
            <a:satOff val="-10128"/>
            <a:lumOff val="-164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GB" sz="2800" kern="1200" dirty="0" smtClean="0"/>
            <a:t>cloud  { … }</a:t>
          </a:r>
        </a:p>
        <a:p>
          <a:pPr lvl="0" algn="ctr" defTabSz="1244600">
            <a:lnSpc>
              <a:spcPct val="90000"/>
            </a:lnSpc>
            <a:spcBef>
              <a:spcPct val="0"/>
            </a:spcBef>
            <a:spcAft>
              <a:spcPct val="35000"/>
            </a:spcAft>
          </a:pPr>
          <a:r>
            <a:rPr lang="en-GB" sz="2000" kern="1200" dirty="0" smtClean="0"/>
            <a:t>m-brace.net</a:t>
          </a:r>
          <a:endParaRPr lang="en-GB" sz="2000" kern="1200" dirty="0" smtClean="0"/>
        </a:p>
      </dsp:txBody>
      <dsp:txXfrm>
        <a:off x="0" y="2818883"/>
        <a:ext cx="3463938" cy="2078363"/>
      </dsp:txXfrm>
    </dsp:sp>
    <dsp:sp modelId="{BA87A205-F379-4BE8-B707-48516D531F66}">
      <dsp:nvSpPr>
        <dsp:cNvPr id="0" name=""/>
        <dsp:cNvSpPr/>
      </dsp:nvSpPr>
      <dsp:spPr>
        <a:xfrm>
          <a:off x="3810332" y="2818883"/>
          <a:ext cx="3463938" cy="2078363"/>
        </a:xfrm>
        <a:prstGeom prst="rect">
          <a:avLst/>
        </a:prstGeom>
        <a:solidFill>
          <a:schemeClr val="accent3">
            <a:hueOff val="9000211"/>
            <a:satOff val="-13504"/>
            <a:lumOff val="-219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GB" sz="2800" kern="1200" dirty="0" smtClean="0"/>
            <a:t>highly engaged (~15K) community</a:t>
          </a:r>
        </a:p>
        <a:p>
          <a:pPr lvl="0" algn="ctr" defTabSz="1244600">
            <a:lnSpc>
              <a:spcPct val="90000"/>
            </a:lnSpc>
            <a:spcBef>
              <a:spcPct val="0"/>
            </a:spcBef>
            <a:spcAft>
              <a:spcPct val="35000"/>
            </a:spcAft>
          </a:pPr>
          <a:r>
            <a:rPr lang="en-GB" sz="1400" kern="1200" dirty="0" smtClean="0"/>
            <a:t>open, contributing, empowered, friendly</a:t>
          </a:r>
          <a:endParaRPr lang="en-GB" sz="1400" kern="1200" dirty="0" smtClean="0"/>
        </a:p>
      </dsp:txBody>
      <dsp:txXfrm>
        <a:off x="3810332" y="2818883"/>
        <a:ext cx="3463938" cy="2078363"/>
      </dsp:txXfrm>
    </dsp:sp>
    <dsp:sp modelId="{711DA067-00CB-4691-9F90-AA2180ED7E0E}">
      <dsp:nvSpPr>
        <dsp:cNvPr id="0" name=""/>
        <dsp:cNvSpPr/>
      </dsp:nvSpPr>
      <dsp:spPr>
        <a:xfrm>
          <a:off x="7620665" y="2818883"/>
          <a:ext cx="3463938" cy="2078363"/>
        </a:xfrm>
        <a:prstGeom prst="rect">
          <a:avLst/>
        </a:prstGeom>
        <a:solidFill>
          <a:schemeClr val="accent3">
            <a:hueOff val="11250264"/>
            <a:satOff val="-16880"/>
            <a:lumOff val="-27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GB" sz="2800" kern="1200" dirty="0" smtClean="0"/>
            <a:t>finance/analytical/</a:t>
          </a:r>
        </a:p>
        <a:p>
          <a:pPr lvl="0" algn="ctr" defTabSz="1244600">
            <a:lnSpc>
              <a:spcPct val="90000"/>
            </a:lnSpc>
            <a:spcBef>
              <a:spcPct val="0"/>
            </a:spcBef>
            <a:spcAft>
              <a:spcPct val="35000"/>
            </a:spcAft>
          </a:pPr>
          <a:r>
            <a:rPr lang="en-GB" sz="2800" kern="1200" dirty="0" smtClean="0"/>
            <a:t>GPU/Linux/…</a:t>
          </a:r>
        </a:p>
        <a:p>
          <a:pPr lvl="0" algn="ctr" defTabSz="1244600">
            <a:lnSpc>
              <a:spcPct val="90000"/>
            </a:lnSpc>
            <a:spcBef>
              <a:spcPct val="0"/>
            </a:spcBef>
            <a:spcAft>
              <a:spcPct val="35000"/>
            </a:spcAft>
          </a:pPr>
          <a:r>
            <a:rPr lang="en-GB" sz="1400" kern="1200" dirty="0" smtClean="0"/>
            <a:t>leveraged, scale-out-ready</a:t>
          </a:r>
          <a:endParaRPr lang="en-GB" sz="1400" kern="1200" dirty="0"/>
        </a:p>
      </dsp:txBody>
      <dsp:txXfrm>
        <a:off x="7620665" y="2818883"/>
        <a:ext cx="3463938" cy="207836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err="1">
                <a:latin typeface="Segoe UI" pitchFamily="34" charset="0"/>
              </a:rPr>
              <a:t>TechEd</a:t>
            </a:r>
            <a:r>
              <a:rPr lang="en-US" dirty="0">
                <a:latin typeface="Segoe UI" pitchFamily="34" charset="0"/>
              </a:rPr>
              <a:t> Europe 2010</a:t>
            </a: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3/24/2015</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1207966436"/>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err="1" smtClean="0"/>
              <a:t>TechEd</a:t>
            </a:r>
            <a:r>
              <a:rPr lang="en-US" dirty="0" smtClean="0"/>
              <a:t> Europe 2010</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3/24/2015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2252895765"/>
      </p:ext>
    </p:extLst>
  </p:cSld>
  <p:clrMap bg1="lt1" tx1="dk1" bg2="lt2" tx2="dk2" accent1="accent1" accent2="accent2" accent3="accent3" accent4="accent4" accent5="accent5" accent6="accent6" hlink="hlink" folHlink="folHlink"/>
  <p:notesStyle>
    <a:lvl1pPr marL="0" algn="l" defTabSz="933007" rtl="0" eaLnBrk="1" latinLnBrk="0" hangingPunct="1">
      <a:lnSpc>
        <a:spcPct val="90000"/>
      </a:lnSpc>
      <a:spcAft>
        <a:spcPts val="340"/>
      </a:spcAft>
      <a:defRPr sz="900" kern="1200">
        <a:solidFill>
          <a:schemeClr val="tx1"/>
        </a:solidFill>
        <a:latin typeface="Segoe UI" pitchFamily="34" charset="0"/>
        <a:ea typeface="+mn-ea"/>
        <a:cs typeface="+mn-cs"/>
      </a:defRPr>
    </a:lvl1pPr>
    <a:lvl2pPr marL="217322" indent="-107986"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2pPr>
    <a:lvl3pPr marL="334757" indent="-117438"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3pPr>
    <a:lvl4pPr marL="492690" indent="-149831"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4pPr>
    <a:lvl5pPr marL="627672" indent="-117438" algn="l" defTabSz="933007" rtl="0" eaLnBrk="1" latinLnBrk="0" hangingPunct="1">
      <a:lnSpc>
        <a:spcPct val="90000"/>
      </a:lnSpc>
      <a:spcAft>
        <a:spcPts val="340"/>
      </a:spcAft>
      <a:buFont typeface="Arial" pitchFamily="34" charset="0"/>
      <a:buChar char="•"/>
      <a:defRPr sz="900" kern="1200">
        <a:solidFill>
          <a:schemeClr val="tx1"/>
        </a:solidFill>
        <a:latin typeface="Segoe UI" pitchFamily="34" charset="0"/>
        <a:ea typeface="+mn-ea"/>
        <a:cs typeface="+mn-cs"/>
      </a:defRPr>
    </a:lvl5pPr>
    <a:lvl6pPr marL="2332516" algn="l" defTabSz="933007" rtl="0" eaLnBrk="1" latinLnBrk="0" hangingPunct="1">
      <a:defRPr sz="1300" kern="1200">
        <a:solidFill>
          <a:schemeClr val="tx1"/>
        </a:solidFill>
        <a:latin typeface="+mn-lt"/>
        <a:ea typeface="+mn-ea"/>
        <a:cs typeface="+mn-cs"/>
      </a:defRPr>
    </a:lvl6pPr>
    <a:lvl7pPr marL="2799014" algn="l" defTabSz="933007" rtl="0" eaLnBrk="1" latinLnBrk="0" hangingPunct="1">
      <a:defRPr sz="1300" kern="1200">
        <a:solidFill>
          <a:schemeClr val="tx1"/>
        </a:solidFill>
        <a:latin typeface="+mn-lt"/>
        <a:ea typeface="+mn-ea"/>
        <a:cs typeface="+mn-cs"/>
      </a:defRPr>
    </a:lvl7pPr>
    <a:lvl8pPr marL="3265516" algn="l" defTabSz="933007" rtl="0" eaLnBrk="1" latinLnBrk="0" hangingPunct="1">
      <a:defRPr sz="1300" kern="1200">
        <a:solidFill>
          <a:schemeClr val="tx1"/>
        </a:solidFill>
        <a:latin typeface="+mn-lt"/>
        <a:ea typeface="+mn-ea"/>
        <a:cs typeface="+mn-cs"/>
      </a:defRPr>
    </a:lvl8pPr>
    <a:lvl9pPr marL="3732017" algn="l" defTabSz="933007" rtl="0" eaLnBrk="1" latinLnBrk="0" hangingPunct="1">
      <a:defRPr sz="1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4.xml"/><Relationship Id="rId4"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g"/><Relationship Id="rId1" Type="http://schemas.openxmlformats.org/officeDocument/2006/relationships/slideMaster" Target="../slideMasters/slideMaster4.xm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5.xml"/><Relationship Id="rId4" Type="http://schemas.openxmlformats.org/officeDocument/2006/relationships/image" Target="../media/image9.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g"/><Relationship Id="rId1" Type="http://schemas.openxmlformats.org/officeDocument/2006/relationships/slideMaster" Target="../slideMasters/slideMaster5.xml"/><Relationship Id="rId4" Type="http://schemas.openxmlformats.org/officeDocument/2006/relationships/image" Target="../media/image9.png"/></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0224" y="1447819"/>
            <a:ext cx="10245217" cy="1523497"/>
          </a:xfrm>
        </p:spPr>
        <p:txBody>
          <a:bodyPr anchor="ctr">
            <a:noAutofit/>
          </a:bodyPr>
          <a:lstStyle>
            <a:lvl1pPr>
              <a:lnSpc>
                <a:spcPct val="90000"/>
              </a:lnSpc>
              <a:defRPr sz="4900"/>
            </a:lvl1pPr>
          </a:lstStyle>
          <a:p>
            <a:r>
              <a:rPr lang="en-US" smtClean="0"/>
              <a:t>Click to edit Master title style</a:t>
            </a:r>
            <a:endParaRPr lang="en-US" dirty="0"/>
          </a:p>
        </p:txBody>
      </p:sp>
      <p:sp>
        <p:nvSpPr>
          <p:cNvPr id="3" name="Subtitle 2"/>
          <p:cNvSpPr>
            <a:spLocks noGrp="1"/>
          </p:cNvSpPr>
          <p:nvPr>
            <p:ph type="subTitle" idx="1"/>
          </p:nvPr>
        </p:nvSpPr>
        <p:spPr>
          <a:xfrm>
            <a:off x="970217" y="3874831"/>
            <a:ext cx="10245219" cy="463256"/>
          </a:xfrm>
        </p:spPr>
        <p:txBody>
          <a:bodyPr>
            <a:noAutofit/>
          </a:bodyPr>
          <a:lstStyle>
            <a:lvl1pPr marL="0" indent="0" algn="l">
              <a:lnSpc>
                <a:spcPct val="90000"/>
              </a:lnSpc>
              <a:spcBef>
                <a:spcPts val="0"/>
              </a:spcBef>
              <a:buNone/>
              <a:defRPr sz="2900">
                <a:gradFill>
                  <a:gsLst>
                    <a:gs pos="0">
                      <a:schemeClr val="tx1"/>
                    </a:gs>
                    <a:gs pos="86000">
                      <a:schemeClr val="tx1"/>
                    </a:gs>
                  </a:gsLst>
                  <a:lin ang="5400000" scaled="0"/>
                </a:gradFill>
              </a:defRPr>
            </a:lvl1pPr>
            <a:lvl2pPr marL="466502" indent="0" algn="ctr">
              <a:buNone/>
              <a:defRPr>
                <a:solidFill>
                  <a:schemeClr val="tx1">
                    <a:tint val="75000"/>
                  </a:schemeClr>
                </a:solidFill>
              </a:defRPr>
            </a:lvl2pPr>
            <a:lvl3pPr marL="933007" indent="0" algn="ctr">
              <a:buNone/>
              <a:defRPr>
                <a:solidFill>
                  <a:schemeClr val="tx1">
                    <a:tint val="75000"/>
                  </a:schemeClr>
                </a:solidFill>
              </a:defRPr>
            </a:lvl3pPr>
            <a:lvl4pPr marL="1399507" indent="0" algn="ctr">
              <a:buNone/>
              <a:defRPr>
                <a:solidFill>
                  <a:schemeClr val="tx1">
                    <a:tint val="75000"/>
                  </a:schemeClr>
                </a:solidFill>
              </a:defRPr>
            </a:lvl4pPr>
            <a:lvl5pPr marL="1866008" indent="0" algn="ctr">
              <a:buNone/>
              <a:defRPr>
                <a:solidFill>
                  <a:schemeClr val="tx1">
                    <a:tint val="75000"/>
                  </a:schemeClr>
                </a:solidFill>
              </a:defRPr>
            </a:lvl5pPr>
            <a:lvl6pPr marL="2332516" indent="0" algn="ctr">
              <a:buNone/>
              <a:defRPr>
                <a:solidFill>
                  <a:schemeClr val="tx1">
                    <a:tint val="75000"/>
                  </a:schemeClr>
                </a:solidFill>
              </a:defRPr>
            </a:lvl6pPr>
            <a:lvl7pPr marL="2799014" indent="0" algn="ctr">
              <a:buNone/>
              <a:defRPr>
                <a:solidFill>
                  <a:schemeClr val="tx1">
                    <a:tint val="75000"/>
                  </a:schemeClr>
                </a:solidFill>
              </a:defRPr>
            </a:lvl7pPr>
            <a:lvl8pPr marL="3265516" indent="0" algn="ctr">
              <a:buNone/>
              <a:defRPr>
                <a:solidFill>
                  <a:schemeClr val="tx1">
                    <a:tint val="75000"/>
                  </a:schemeClr>
                </a:solidFill>
              </a:defRPr>
            </a:lvl8pPr>
            <a:lvl9pPr marL="3732017" indent="0" algn="ctr">
              <a:buNone/>
              <a:defRPr>
                <a:solidFill>
                  <a:schemeClr val="tx1">
                    <a:tint val="75000"/>
                  </a:schemeClr>
                </a:solidFill>
              </a:defRPr>
            </a:lvl9pPr>
          </a:lstStyle>
          <a:p>
            <a:r>
              <a:rPr lang="en-US" smtClean="0"/>
              <a:t>Click to edit Master subtitle style</a:t>
            </a:r>
            <a:endParaRPr lang="en-US" dirty="0"/>
          </a:p>
        </p:txBody>
      </p:sp>
      <p:pic>
        <p:nvPicPr>
          <p:cNvPr id="1026" name="Picture 2" descr="\\server3\Restrict\FTP_Root\Clients\White_Whale\7-20683_TechEd_Europe_Template\TechEd_Europe_Keynote_Template\SFP_Art\PNG\TechEd_Europe_2010_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812671" y="298938"/>
            <a:ext cx="2005360" cy="9407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3020791"/>
            <a:ext cx="11151917" cy="914096"/>
          </a:xfrm>
        </p:spPr>
        <p:txBody>
          <a:bodyPr anchor="b" anchorCtr="0"/>
          <a:lstStyle>
            <a:lvl1pPr>
              <a:defRPr sz="6600" spc="-225" baseline="0">
                <a:solidFill>
                  <a:schemeClr val="tx1"/>
                </a:solidFill>
              </a:defRPr>
            </a:lvl1pPr>
          </a:lstStyle>
          <a:p>
            <a:r>
              <a:rPr lang="en-US" dirty="0" smtClean="0"/>
              <a:t>Click to edit title style</a:t>
            </a:r>
            <a:endParaRPr lang="en-US" dirty="0"/>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26080036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444254"/>
            <a:ext cx="11151917" cy="567848"/>
          </a:xfrm>
        </p:spPr>
        <p:txBody>
          <a:bodyPr/>
          <a:lstStyle>
            <a:lvl1pPr>
              <a:defRPr>
                <a:solidFill>
                  <a:schemeClr val="tx1"/>
                </a:solidFill>
              </a:defRPr>
            </a:lvl1p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519248" y="1447805"/>
            <a:ext cx="11151917" cy="1532727"/>
          </a:xfrm>
          <a:prstGeom prst="rect">
            <a:avLst/>
          </a:prstGeom>
        </p:spPr>
        <p:txBody>
          <a:bodyPr/>
          <a:lstStyle>
            <a:lvl1pPr marL="213079" indent="-213079">
              <a:buFont typeface="Wingdings" pitchFamily="2" charset="2"/>
              <a:buChar char=""/>
              <a:defRPr sz="3000">
                <a:solidFill>
                  <a:schemeClr val="tx1"/>
                </a:solidFill>
              </a:defRPr>
            </a:lvl1pPr>
            <a:lvl2pPr marL="388065" indent="-174986">
              <a:buFont typeface="Wingdings" pitchFamily="2" charset="2"/>
              <a:buChar char=""/>
              <a:defRPr>
                <a:solidFill>
                  <a:schemeClr val="tx1"/>
                </a:solidFill>
                <a:latin typeface="+mn-lt"/>
              </a:defRPr>
            </a:lvl2pPr>
            <a:lvl3pPr marL="555907" indent="-167844">
              <a:buFont typeface="Wingdings" pitchFamily="2" charset="2"/>
              <a:buChar char=""/>
              <a:tabLst/>
              <a:defRPr>
                <a:solidFill>
                  <a:schemeClr val="tx1"/>
                </a:solidFill>
                <a:latin typeface="+mn-lt"/>
              </a:defRPr>
            </a:lvl3pPr>
            <a:lvl4pPr marL="685659" indent="-129751">
              <a:buFont typeface="Wingdings" pitchFamily="2" charset="2"/>
              <a:buChar char=""/>
              <a:defRPr>
                <a:solidFill>
                  <a:schemeClr val="tx1"/>
                </a:solidFill>
                <a:latin typeface="+mn-lt"/>
              </a:defRPr>
            </a:lvl4pPr>
            <a:lvl5pPr marL="815411" indent="-129751">
              <a:buFont typeface="Wingdings" pitchFamily="2" charset="2"/>
              <a:buChar char=""/>
              <a:tabLst/>
              <a:defRPr>
                <a:solidFill>
                  <a:schemeClr val="tx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Date Placeholder 2"/>
          <p:cNvSpPr>
            <a:spLocks noGrp="1"/>
          </p:cNvSpPr>
          <p:nvPr>
            <p:ph type="dt" sz="half" idx="11"/>
          </p:nvPr>
        </p:nvSpPr>
        <p:spPr/>
        <p:txBody>
          <a:bodyPr/>
          <a:lstStyle>
            <a:lvl1pPr>
              <a:defRPr>
                <a:solidFill>
                  <a:schemeClr val="tx1"/>
                </a:solidFill>
              </a:defRPr>
            </a:lvl1pPr>
          </a:lstStyle>
          <a:p>
            <a:fld id="{20CE17AF-4091-48A7-8681-C3B1BE5CA3B0}" type="datetime1">
              <a:rPr lang="en-GB" smtClean="0">
                <a:solidFill>
                  <a:srgbClr val="FFFFFF"/>
                </a:solidFill>
              </a:rPr>
              <a:pPr/>
              <a:t>24/03/2015</a:t>
            </a:fld>
            <a:endParaRPr lang="en-GB" dirty="0">
              <a:solidFill>
                <a:srgbClr val="FFFFFF"/>
              </a:solidFill>
            </a:endParaRPr>
          </a:p>
        </p:txBody>
      </p:sp>
      <p:sp>
        <p:nvSpPr>
          <p:cNvPr id="4" name="Footer Placeholder 3"/>
          <p:cNvSpPr>
            <a:spLocks noGrp="1"/>
          </p:cNvSpPr>
          <p:nvPr>
            <p:ph type="ftr" sz="quarter" idx="12"/>
          </p:nvPr>
        </p:nvSpPr>
        <p:spPr/>
        <p:txBody>
          <a:bodyPr/>
          <a:lstStyle>
            <a:lvl1pPr>
              <a:defRPr>
                <a:solidFill>
                  <a:schemeClr val="tx1"/>
                </a:solidFill>
              </a:defRPr>
            </a:lvl1pPr>
          </a:lstStyle>
          <a:p>
            <a:endParaRPr lang="en-GB" dirty="0">
              <a:solidFill>
                <a:srgbClr val="FFFFFF"/>
              </a:solidFill>
            </a:endParaRPr>
          </a:p>
        </p:txBody>
      </p:sp>
      <p:sp>
        <p:nvSpPr>
          <p:cNvPr id="6" name="Slide Number Placeholder 5"/>
          <p:cNvSpPr>
            <a:spLocks noGrp="1"/>
          </p:cNvSpPr>
          <p:nvPr>
            <p:ph type="sldNum" sz="quarter" idx="13"/>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875939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520836" y="1447800"/>
            <a:ext cx="5396365" cy="1389611"/>
          </a:xfrm>
        </p:spPr>
        <p:txBody>
          <a:bodyPr>
            <a:spAutoFit/>
          </a:bodyPr>
          <a:lstStyle>
            <a:lvl1pPr marL="219030" indent="-219030">
              <a:spcBef>
                <a:spcPts val="900"/>
              </a:spcBef>
              <a:buClr>
                <a:schemeClr val="tx1"/>
              </a:buClr>
              <a:buFont typeface="Wingdings" pitchFamily="2" charset="2"/>
              <a:buChar char=""/>
              <a:defRPr lang="en-US" dirty="0" smtClean="0"/>
            </a:lvl1pPr>
            <a:lvl2pPr marL="390445" indent="-171414">
              <a:defRPr sz="1500">
                <a:solidFill>
                  <a:schemeClr val="tx1"/>
                </a:solidFill>
              </a:defRPr>
            </a:lvl2pPr>
            <a:lvl3pPr marL="514244" indent="-123800">
              <a:tabLst/>
              <a:defRPr sz="1500">
                <a:solidFill>
                  <a:schemeClr val="tx1"/>
                </a:solidFill>
              </a:defRPr>
            </a:lvl3pPr>
            <a:lvl4pPr marL="647567" indent="-133323">
              <a:defRPr>
                <a:solidFill>
                  <a:schemeClr val="tx1"/>
                </a:solidFill>
              </a:defRPr>
            </a:lvl4pPr>
            <a:lvl5pPr marL="771367" indent="-123800">
              <a:tabLst/>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Date Placeholder 2"/>
          <p:cNvSpPr>
            <a:spLocks noGrp="1"/>
          </p:cNvSpPr>
          <p:nvPr>
            <p:ph type="dt" sz="half" idx="12"/>
          </p:nvPr>
        </p:nvSpPr>
        <p:spPr/>
        <p:txBody>
          <a:bodyPr/>
          <a:lstStyle>
            <a:lvl1pPr>
              <a:defRPr>
                <a:solidFill>
                  <a:schemeClr val="tx1"/>
                </a:solidFill>
              </a:defRPr>
            </a:lvl1pPr>
          </a:lstStyle>
          <a:p>
            <a:fld id="{20CE17AF-4091-48A7-8681-C3B1BE5CA3B0}" type="datetime1">
              <a:rPr lang="en-GB" smtClean="0">
                <a:solidFill>
                  <a:srgbClr val="FFFFFF"/>
                </a:solidFill>
              </a:rPr>
              <a:pPr/>
              <a:t>24/03/2015</a:t>
            </a:fld>
            <a:endParaRPr lang="en-GB" dirty="0">
              <a:solidFill>
                <a:srgbClr val="FFFFFF"/>
              </a:solidFill>
            </a:endParaRPr>
          </a:p>
        </p:txBody>
      </p:sp>
      <p:sp>
        <p:nvSpPr>
          <p:cNvPr id="5" name="Footer Placeholder 4"/>
          <p:cNvSpPr>
            <a:spLocks noGrp="1"/>
          </p:cNvSpPr>
          <p:nvPr>
            <p:ph type="ftr" sz="quarter" idx="13"/>
          </p:nvPr>
        </p:nvSpPr>
        <p:spPr/>
        <p:txBody>
          <a:bodyPr/>
          <a:lstStyle>
            <a:lvl1pPr>
              <a:defRPr>
                <a:solidFill>
                  <a:schemeClr val="tx1"/>
                </a:solidFill>
              </a:defRPr>
            </a:lvl1pPr>
          </a:lstStyle>
          <a:p>
            <a:endParaRPr lang="en-GB" dirty="0">
              <a:solidFill>
                <a:srgbClr val="FFFFFF"/>
              </a:solidFill>
            </a:endParaRPr>
          </a:p>
        </p:txBody>
      </p:sp>
      <p:sp>
        <p:nvSpPr>
          <p:cNvPr id="6" name="Slide Number Placeholder 5"/>
          <p:cNvSpPr>
            <a:spLocks noGrp="1"/>
          </p:cNvSpPr>
          <p:nvPr>
            <p:ph type="sldNum" sz="quarter" idx="14"/>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
        <p:nvSpPr>
          <p:cNvPr id="8" name="Text Placeholder 3"/>
          <p:cNvSpPr>
            <a:spLocks noGrp="1"/>
          </p:cNvSpPr>
          <p:nvPr>
            <p:ph type="body" sz="quarter" idx="15"/>
          </p:nvPr>
        </p:nvSpPr>
        <p:spPr>
          <a:xfrm>
            <a:off x="6274799" y="1447800"/>
            <a:ext cx="5396365" cy="1389611"/>
          </a:xfrm>
        </p:spPr>
        <p:txBody>
          <a:bodyPr>
            <a:spAutoFit/>
          </a:bodyPr>
          <a:lstStyle>
            <a:lvl1pPr marL="219030" indent="-219030">
              <a:spcBef>
                <a:spcPts val="900"/>
              </a:spcBef>
              <a:buClr>
                <a:schemeClr val="tx1"/>
              </a:buClr>
              <a:buFont typeface="Wingdings" pitchFamily="2" charset="2"/>
              <a:buChar char=""/>
              <a:defRPr>
                <a:solidFill>
                  <a:schemeClr val="tx1"/>
                </a:solidFill>
              </a:defRPr>
            </a:lvl1pPr>
            <a:lvl2pPr marL="390445" indent="-171414">
              <a:defRPr sz="1500">
                <a:solidFill>
                  <a:schemeClr val="tx1"/>
                </a:solidFill>
              </a:defRPr>
            </a:lvl2pPr>
            <a:lvl3pPr marL="514244" indent="-123800">
              <a:tabLst/>
              <a:defRPr sz="1500">
                <a:solidFill>
                  <a:schemeClr val="tx1"/>
                </a:solidFill>
              </a:defRPr>
            </a:lvl3pPr>
            <a:lvl4pPr marL="647567" indent="-133323">
              <a:defRPr>
                <a:solidFill>
                  <a:schemeClr val="tx1"/>
                </a:solidFill>
              </a:defRPr>
            </a:lvl4pPr>
            <a:lvl5pPr marL="771367" indent="-123800">
              <a:tabLst/>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72431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0CE17AF-4091-48A7-8681-C3B1BE5CA3B0}" type="datetime1">
              <a:rPr lang="en-GB" smtClean="0">
                <a:solidFill>
                  <a:srgbClr val="FFFFFF"/>
                </a:solidFill>
              </a:rPr>
              <a:pPr/>
              <a:t>24/03/2015</a:t>
            </a:fld>
            <a:endParaRPr lang="en-GB" dirty="0">
              <a:solidFill>
                <a:srgbClr val="FFFFFF"/>
              </a:solidFill>
            </a:endParaRPr>
          </a:p>
        </p:txBody>
      </p:sp>
      <p:sp>
        <p:nvSpPr>
          <p:cNvPr id="4" name="Footer Placeholder 3"/>
          <p:cNvSpPr>
            <a:spLocks noGrp="1"/>
          </p:cNvSpPr>
          <p:nvPr>
            <p:ph type="ftr" sz="quarter" idx="11"/>
          </p:nvPr>
        </p:nvSpPr>
        <p:spPr/>
        <p:txBody>
          <a:bodyPr/>
          <a:lstStyle/>
          <a:p>
            <a:endParaRPr lang="en-GB" dirty="0">
              <a:solidFill>
                <a:srgbClr val="FFFFFF"/>
              </a:solidFill>
            </a:endParaRPr>
          </a:p>
        </p:txBody>
      </p:sp>
      <p:sp>
        <p:nvSpPr>
          <p:cNvPr id="5" name="Slide Number Placeholder 4"/>
          <p:cNvSpPr>
            <a:spLocks noGrp="1"/>
          </p:cNvSpPr>
          <p:nvPr>
            <p:ph type="sldNum" sz="quarter" idx="12"/>
          </p:nvPr>
        </p:nvSpPr>
        <p:spPr/>
        <p:txBody>
          <a:body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3039342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tx1"/>
                </a:solidFill>
              </a:defRPr>
            </a:lvl1pPr>
          </a:lstStyle>
          <a:p>
            <a:fld id="{20CE17AF-4091-48A7-8681-C3B1BE5CA3B0}" type="datetime1">
              <a:rPr lang="en-GB" smtClean="0">
                <a:solidFill>
                  <a:srgbClr val="FFFFFF"/>
                </a:solidFill>
              </a:rPr>
              <a:pPr/>
              <a:t>24/03/2015</a:t>
            </a:fld>
            <a:endParaRPr lang="en-GB" dirty="0">
              <a:solidFill>
                <a:srgbClr val="FFFFFF"/>
              </a:solidFill>
            </a:endParaRPr>
          </a:p>
        </p:txBody>
      </p:sp>
      <p:sp>
        <p:nvSpPr>
          <p:cNvPr id="3" name="Footer Placeholder 2"/>
          <p:cNvSpPr>
            <a:spLocks noGrp="1"/>
          </p:cNvSpPr>
          <p:nvPr>
            <p:ph type="ftr" sz="quarter" idx="11"/>
          </p:nvPr>
        </p:nvSpPr>
        <p:spPr/>
        <p:txBody>
          <a:bodyPr/>
          <a:lstStyle>
            <a:lvl1pPr>
              <a:defRPr>
                <a:solidFill>
                  <a:schemeClr val="tx1"/>
                </a:solidFill>
              </a:defRPr>
            </a:lvl1pPr>
          </a:lstStyle>
          <a:p>
            <a:endParaRPr lang="en-GB" dirty="0">
              <a:solidFill>
                <a:srgbClr val="FFFFFF"/>
              </a:solidFill>
            </a:endParaRPr>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17731708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Slide for Developer Code</a:t>
            </a:r>
            <a:endParaRPr lang="en-US" dirty="0"/>
          </a:p>
        </p:txBody>
      </p:sp>
      <p:sp>
        <p:nvSpPr>
          <p:cNvPr id="5" name="Text Placeholder 4"/>
          <p:cNvSpPr>
            <a:spLocks noGrp="1"/>
          </p:cNvSpPr>
          <p:nvPr>
            <p:ph type="body" sz="quarter" idx="10"/>
          </p:nvPr>
        </p:nvSpPr>
        <p:spPr>
          <a:xfrm>
            <a:off x="518454" y="1447800"/>
            <a:ext cx="11155093" cy="1449628"/>
          </a:xfrm>
        </p:spPr>
        <p:txBody>
          <a:bodyPr/>
          <a:lstStyle>
            <a:lvl1pPr marL="0" indent="0">
              <a:buNone/>
              <a:defRPr sz="2400">
                <a:solidFill>
                  <a:schemeClr val="tx1"/>
                </a:solidFill>
                <a:latin typeface="Consolas" pitchFamily="49" charset="0"/>
                <a:cs typeface="Consolas" pitchFamily="49" charset="0"/>
              </a:defRPr>
            </a:lvl1pPr>
            <a:lvl2pPr marL="254741" indent="0">
              <a:buNone/>
              <a:defRPr>
                <a:solidFill>
                  <a:schemeClr val="tx1"/>
                </a:solidFill>
                <a:latin typeface="Consolas" pitchFamily="49" charset="0"/>
                <a:cs typeface="Consolas" pitchFamily="49" charset="0"/>
              </a:defRPr>
            </a:lvl2pPr>
            <a:lvl3pPr marL="429729" indent="0">
              <a:buNone/>
              <a:defRPr>
                <a:solidFill>
                  <a:schemeClr val="tx1"/>
                </a:solidFill>
                <a:latin typeface="Consolas" pitchFamily="49" charset="0"/>
                <a:cs typeface="Consolas" pitchFamily="49" charset="0"/>
              </a:defRPr>
            </a:lvl3pPr>
            <a:lvl4pPr marL="598761" indent="0">
              <a:buNone/>
              <a:defRPr>
                <a:solidFill>
                  <a:schemeClr val="tx1"/>
                </a:solidFill>
                <a:latin typeface="Consolas" pitchFamily="49" charset="0"/>
                <a:cs typeface="Consolas" pitchFamily="49" charset="0"/>
              </a:defRPr>
            </a:lvl4pPr>
            <a:lvl5pPr marL="772558" indent="0">
              <a:buNone/>
              <a:defRPr>
                <a:solidFill>
                  <a:schemeClr val="tx1"/>
                </a:solidFill>
                <a:latin typeface="Consolas" pitchFamily="49" charset="0"/>
                <a:cs typeface="Consolas" pitchFamily="49"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1"/>
          </p:nvPr>
        </p:nvSpPr>
        <p:spPr/>
        <p:txBody>
          <a:bodyPr/>
          <a:lstStyle>
            <a:lvl1pPr>
              <a:defRPr>
                <a:solidFill>
                  <a:schemeClr val="tx1"/>
                </a:solidFill>
              </a:defRPr>
            </a:lvl1pPr>
          </a:lstStyle>
          <a:p>
            <a:fld id="{20CE17AF-4091-48A7-8681-C3B1BE5CA3B0}" type="datetime1">
              <a:rPr lang="en-GB" smtClean="0">
                <a:solidFill>
                  <a:srgbClr val="FFFFFF"/>
                </a:solidFill>
              </a:rPr>
              <a:pPr/>
              <a:t>24/03/2015</a:t>
            </a:fld>
            <a:endParaRPr lang="en-GB" dirty="0">
              <a:solidFill>
                <a:srgbClr val="FFFFFF"/>
              </a:solidFill>
            </a:endParaRPr>
          </a:p>
        </p:txBody>
      </p:sp>
      <p:sp>
        <p:nvSpPr>
          <p:cNvPr id="6" name="Footer Placeholder 5"/>
          <p:cNvSpPr>
            <a:spLocks noGrp="1"/>
          </p:cNvSpPr>
          <p:nvPr>
            <p:ph type="ftr" sz="quarter" idx="12"/>
          </p:nvPr>
        </p:nvSpPr>
        <p:spPr/>
        <p:txBody>
          <a:bodyPr/>
          <a:lstStyle>
            <a:lvl1pPr>
              <a:defRPr>
                <a:solidFill>
                  <a:schemeClr val="tx1"/>
                </a:solidFill>
              </a:defRPr>
            </a:lvl1pPr>
          </a:lstStyle>
          <a:p>
            <a:endParaRPr lang="en-GB" dirty="0">
              <a:solidFill>
                <a:srgbClr val="FFFFFF"/>
              </a:solidFill>
            </a:endParaRPr>
          </a:p>
        </p:txBody>
      </p:sp>
      <p:sp>
        <p:nvSpPr>
          <p:cNvPr id="7" name="Slide Number Placeholder 6"/>
          <p:cNvSpPr>
            <a:spLocks noGrp="1"/>
          </p:cNvSpPr>
          <p:nvPr>
            <p:ph type="sldNum" sz="quarter" idx="13"/>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spTree>
    <p:extLst>
      <p:ext uri="{BB962C8B-B14F-4D97-AF65-F5344CB8AC3E}">
        <p14:creationId xmlns:p14="http://schemas.microsoft.com/office/powerpoint/2010/main" val="13250681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37197" y="2066769"/>
            <a:ext cx="6117617" cy="2250329"/>
          </a:xfrm>
          <a:prstGeom prst="rect">
            <a:avLst/>
          </a:prstGeom>
        </p:spPr>
      </p:pic>
      <p:sp>
        <p:nvSpPr>
          <p:cNvPr id="6" name="TextBox 5"/>
          <p:cNvSpPr txBox="1"/>
          <p:nvPr userDrawn="1"/>
        </p:nvSpPr>
        <p:spPr>
          <a:xfrm>
            <a:off x="2801821" y="6254261"/>
            <a:ext cx="6588369" cy="107722"/>
          </a:xfrm>
          <a:prstGeom prst="rect">
            <a:avLst/>
          </a:prstGeom>
          <a:noFill/>
        </p:spPr>
        <p:txBody>
          <a:bodyPr wrap="square" lIns="0" tIns="0" rIns="0" bIns="0" rtlCol="0">
            <a:spAutoFit/>
          </a:bodyPr>
          <a:lstStyle/>
          <a:p>
            <a:pPr algn="ctr" defTabSz="685631"/>
            <a:r>
              <a:rPr lang="en-GB" sz="700" dirty="0" smtClean="0">
                <a:solidFill>
                  <a:srgbClr val="FFFFFF"/>
                </a:solidFill>
              </a:rPr>
              <a:t>©2013 Microsoft Corporation. All rights reserved.</a:t>
            </a:r>
          </a:p>
        </p:txBody>
      </p:sp>
    </p:spTree>
    <p:extLst>
      <p:ext uri="{BB962C8B-B14F-4D97-AF65-F5344CB8AC3E}">
        <p14:creationId xmlns:p14="http://schemas.microsoft.com/office/powerpoint/2010/main" val="760915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4"/>
            <a:ext cx="11151917" cy="567848"/>
          </a:xfrm>
        </p:spPr>
        <p:txBody>
          <a:bodyPr/>
          <a:lstStyle>
            <a:lvl1pPr>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8" y="1447813"/>
            <a:ext cx="11151917" cy="149117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53828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Option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Presentation Title</a:t>
            </a:r>
          </a:p>
        </p:txBody>
      </p:sp>
      <p:sp>
        <p:nvSpPr>
          <p:cNvPr id="8"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Speaker Name</a:t>
            </a:r>
          </a:p>
          <a:p>
            <a:pPr marL="0" lvl="0" indent="0" algn="l" defTabSz="914462" rtl="0" eaLnBrk="1" latinLnBrk="0" hangingPunct="1">
              <a:lnSpc>
                <a:spcPct val="90000"/>
              </a:lnSpc>
              <a:spcBef>
                <a:spcPct val="20000"/>
              </a:spcBef>
              <a:buSzPct val="90000"/>
              <a:buFont typeface="Arial" pitchFamily="34" charset="0"/>
              <a:buNone/>
            </a:pPr>
            <a:r>
              <a:rPr lang="en-US" dirty="0" smtClean="0"/>
              <a:t>Speaker Title, Company</a:t>
            </a:r>
          </a:p>
          <a:p>
            <a:pPr marL="0" lvl="0" indent="0" algn="l" defTabSz="914462" rtl="0" eaLnBrk="1" latinLnBrk="0" hangingPunct="1">
              <a:lnSpc>
                <a:spcPct val="90000"/>
              </a:lnSpc>
              <a:spcBef>
                <a:spcPct val="20000"/>
              </a:spcBef>
              <a:buSzPct val="90000"/>
              <a:buFont typeface="Arial" pitchFamily="34" charset="0"/>
              <a:buNone/>
            </a:pPr>
            <a:r>
              <a:rPr lang="en-US" dirty="0" smtClean="0"/>
              <a:t>Contact Information</a:t>
            </a:r>
          </a:p>
        </p:txBody>
      </p:sp>
      <p:grpSp>
        <p:nvGrpSpPr>
          <p:cNvPr id="10" name="Group 9"/>
          <p:cNvGrpSpPr/>
          <p:nvPr userDrawn="1"/>
        </p:nvGrpSpPr>
        <p:grpSpPr>
          <a:xfrm>
            <a:off x="623392" y="383062"/>
            <a:ext cx="1632181" cy="594726"/>
            <a:chOff x="10186018" y="534632"/>
            <a:chExt cx="1706539" cy="621820"/>
          </a:xfrm>
        </p:grpSpPr>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2" name="TextBox 11"/>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06751547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grpId="1" nodeType="withEffect">
                                  <p:stCondLst>
                                    <p:cond delay="500"/>
                                  </p:stCondLst>
                                  <p:childTnLst>
                                    <p:animMotion origin="layout" path="M 2.77778E-7 3.7037E-7 L 1.17344 3.7037E-7 " pathEditMode="relative" rAng="0" ptsTypes="AA">
                                      <p:cBhvr>
                                        <p:cTn id="8" dur="1000" spd="-100000" fill="hold"/>
                                        <p:tgtEl>
                                          <p:spTgt spid="5"/>
                                        </p:tgtEl>
                                        <p:attrNameLst>
                                          <p:attrName>ppt_x</p:attrName>
                                          <p:attrName>ppt_y</p:attrName>
                                        </p:attrNameLst>
                                      </p:cBhvr>
                                      <p:rCtr x="58663" y="0"/>
                                    </p:animMotion>
                                  </p:childTnLst>
                                </p:cTn>
                              </p:par>
                              <p:par>
                                <p:cTn id="9" presetID="1" presetClass="entr" presetSubtype="0" fill="hold" nodeType="withEffect">
                                  <p:stCondLst>
                                    <p:cond delay="500"/>
                                  </p:stCondLst>
                                  <p:childTnLst>
                                    <p:set>
                                      <p:cBhvr>
                                        <p:cTn id="10" dur="1" fill="hold">
                                          <p:stCondLst>
                                            <p:cond delay="0"/>
                                          </p:stCondLst>
                                        </p:cTn>
                                        <p:tgtEl>
                                          <p:spTgt spid="10"/>
                                        </p:tgtEl>
                                        <p:attrNameLst>
                                          <p:attrName>style.visibility</p:attrName>
                                        </p:attrNameLst>
                                      </p:cBhvr>
                                      <p:to>
                                        <p:strVal val="visible"/>
                                      </p:to>
                                    </p:set>
                                  </p:childTnLst>
                                </p:cTn>
                              </p:par>
                              <p:par>
                                <p:cTn id="11" presetID="63" presetClass="path" presetSubtype="0" accel="50000" decel="50000" fill="hold" nodeType="withEffect">
                                  <p:stCondLst>
                                    <p:cond delay="500"/>
                                  </p:stCondLst>
                                  <p:childTnLst>
                                    <p:animMotion origin="layout" path="M 4.44444E-6 -4.07407E-6 L 1.40572 -4.07407E-6 " pathEditMode="relative" rAng="0" ptsTypes="AA">
                                      <p:cBhvr>
                                        <p:cTn id="12" dur="1000" spd="-100000" fill="hold"/>
                                        <p:tgtEl>
                                          <p:spTgt spid="10"/>
                                        </p:tgtEl>
                                        <p:attrNameLst>
                                          <p:attrName>ppt_x</p:attrName>
                                          <p:attrName>ppt_y</p:attrName>
                                        </p:attrNameLst>
                                      </p:cBhvr>
                                      <p:rCtr x="70278" y="0"/>
                                    </p:animMotion>
                                  </p:childTnLst>
                                </p:cTn>
                              </p:par>
                              <p:par>
                                <p:cTn id="13" presetID="1" presetClass="entr" presetSubtype="0" fill="hold" nodeType="withEffect">
                                  <p:stCondLst>
                                    <p:cond delay="500"/>
                                  </p:stCondLst>
                                  <p:childTnLst>
                                    <p:set>
                                      <p:cBhvr>
                                        <p:cTn id="14" dur="1" fill="hold">
                                          <p:stCondLst>
                                            <p:cond delay="0"/>
                                          </p:stCondLst>
                                        </p:cTn>
                                        <p:tgtEl>
                                          <p:spTgt spid="9"/>
                                        </p:tgtEl>
                                        <p:attrNameLst>
                                          <p:attrName>style.visibility</p:attrName>
                                        </p:attrNameLst>
                                      </p:cBhvr>
                                      <p:to>
                                        <p:strVal val="visible"/>
                                      </p:to>
                                    </p:set>
                                  </p:childTnLst>
                                </p:cTn>
                              </p:par>
                              <p:par>
                                <p:cTn id="15" presetID="63" presetClass="path" presetSubtype="0" accel="50000" decel="50000" fill="hold" nodeType="withEffect">
                                  <p:stCondLst>
                                    <p:cond delay="500"/>
                                  </p:stCondLst>
                                  <p:childTnLst>
                                    <p:animMotion origin="layout" path="M 2.5E-6 -3.20988E-6 L 0.67066 -3.20988E-6 " pathEditMode="relative" rAng="0" ptsTypes="AA">
                                      <p:cBhvr>
                                        <p:cTn id="16" dur="1000" spd="-100000" fill="hold"/>
                                        <p:tgtEl>
                                          <p:spTgt spid="9"/>
                                        </p:tgtEl>
                                        <p:attrNameLst>
                                          <p:attrName>ppt_x</p:attrName>
                                          <p:attrName>ppt_y</p:attrName>
                                        </p:attrNameLst>
                                      </p:cBhvr>
                                      <p:rCtr x="33524" y="0"/>
                                    </p:animMotion>
                                  </p:childTnLst>
                                </p:cTn>
                              </p:par>
                              <p:par>
                                <p:cTn id="17" presetID="1" presetClass="entr" presetSubtype="0" fill="hold" grpId="1" nodeType="withEffect">
                                  <p:stCondLst>
                                    <p:cond delay="500"/>
                                  </p:stCondLst>
                                  <p:childTnLst>
                                    <p:set>
                                      <p:cBhvr>
                                        <p:cTn id="18" dur="1" fill="hold">
                                          <p:stCondLst>
                                            <p:cond delay="0"/>
                                          </p:stCondLst>
                                        </p:cTn>
                                        <p:tgtEl>
                                          <p:spTgt spid="7"/>
                                        </p:tgtEl>
                                        <p:attrNameLst>
                                          <p:attrName>style.visibility</p:attrName>
                                        </p:attrNameLst>
                                      </p:cBhvr>
                                      <p:to>
                                        <p:strVal val="visible"/>
                                      </p:to>
                                    </p:set>
                                  </p:childTnLst>
                                </p:cTn>
                              </p:par>
                              <p:par>
                                <p:cTn id="19" presetID="35" presetClass="path" presetSubtype="0" accel="50000" decel="50000" fill="hold" grpId="0" nodeType="withEffect">
                                  <p:stCondLst>
                                    <p:cond delay="500"/>
                                  </p:stCondLst>
                                  <p:childTnLst>
                                    <p:animMotion origin="layout" path="M -3.33333E-6 -1.23457E-7 L 1.175 -1.23457E-7 " pathEditMode="relative" rAng="0" ptsTypes="AA">
                                      <p:cBhvr>
                                        <p:cTn id="20" dur="1000" spd="-100000" fill="hold"/>
                                        <p:tgtEl>
                                          <p:spTgt spid="7"/>
                                        </p:tgtEl>
                                        <p:attrNameLst>
                                          <p:attrName>ppt_x</p:attrName>
                                          <p:attrName>ppt_y</p:attrName>
                                        </p:attrNameLst>
                                      </p:cBhvr>
                                      <p:rCtr x="58750" y="0"/>
                                    </p:animMotion>
                                  </p:childTnLst>
                                </p:cTn>
                              </p:par>
                              <p:par>
                                <p:cTn id="21" presetID="1" presetClass="entr" presetSubtype="0" fill="hold" grpId="1" nodeType="withEffect">
                                  <p:stCondLst>
                                    <p:cond delay="500"/>
                                  </p:stCondLst>
                                  <p:childTnLst>
                                    <p:set>
                                      <p:cBhvr>
                                        <p:cTn id="22" dur="1" fill="hold">
                                          <p:stCondLst>
                                            <p:cond delay="0"/>
                                          </p:stCondLst>
                                        </p:cTn>
                                        <p:tgtEl>
                                          <p:spTgt spid="8"/>
                                        </p:tgtEl>
                                        <p:attrNameLst>
                                          <p:attrName>style.visibility</p:attrName>
                                        </p:attrNameLst>
                                      </p:cBhvr>
                                      <p:to>
                                        <p:strVal val="visible"/>
                                      </p:to>
                                    </p:set>
                                  </p:childTnLst>
                                </p:cTn>
                              </p:par>
                              <p:par>
                                <p:cTn id="23" presetID="35" presetClass="path" presetSubtype="0" accel="50000" decel="50000" fill="hold" grpId="0" nodeType="withEffect">
                                  <p:stCondLst>
                                    <p:cond delay="500"/>
                                  </p:stCondLst>
                                  <p:childTnLst>
                                    <p:animMotion origin="layout" path="M -3.33333E-6 -4.44444E-6 L 1.17622 -4.44444E-6 " pathEditMode="relative" rAng="0" ptsTypes="AA">
                                      <p:cBhvr>
                                        <p:cTn id="24" dur="1000" spd="-100000" fill="hold"/>
                                        <p:tgtEl>
                                          <p:spTgt spid="8"/>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5" grpId="2" animBg="1"/>
      <p:bldP spid="5" grpId="3" animBg="1"/>
      <p:bldP spid="7"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7"/>
                        </p:tgtEl>
                        <p:attrNameLst>
                          <p:attrName>ppt_x</p:attrName>
                          <p:attrName>ppt_y</p:attrName>
                        </p:attrNameLst>
                      </p:cBhvr>
                      <p:rCtr x="58750" y="0"/>
                    </p:animMotion>
                  </p:childTnLst>
                </p:cTn>
              </p:par>
            </p:tnLst>
          </p:tmpl>
        </p:tmplLst>
      </p:bldP>
      <p:bldP spid="7" grpId="1">
        <p:tmplLst>
          <p:tmpl>
            <p:tnLst>
              <p:par>
                <p:cTn presetID="1" presetClass="entr" presetSubtype="0" fill="hold" nodeType="withEffect">
                  <p:stCondLst>
                    <p:cond delay="50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8"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8"/>
                        </p:tgtEl>
                        <p:attrNameLst>
                          <p:attrName>ppt_x</p:attrName>
                          <p:attrName>ppt_y</p:attrName>
                        </p:attrNameLst>
                      </p:cBhvr>
                      <p:rCtr x="58802" y="0"/>
                    </p:animMotion>
                  </p:childTnLst>
                </p:cTn>
              </p:par>
            </p:tnLst>
          </p:tmpl>
        </p:tmplLst>
      </p:bldP>
      <p:bldP spid="8" grpId="1">
        <p:tmplLst>
          <p:tmpl>
            <p:tnLst>
              <p:par>
                <p:cTn presetID="1" presetClass="entr" presetSubtype="0" fill="hold" nodeType="withEffect">
                  <p:stCondLst>
                    <p:cond delay="500"/>
                  </p:stCondLst>
                  <p:childTnLst>
                    <p:set>
                      <p:cBhvr>
                        <p:cTn dur="1" fill="hold">
                          <p:stCondLst>
                            <p:cond delay="0"/>
                          </p:stCondLst>
                        </p:cTn>
                        <p:tgtEl>
                          <p:spTgt spid="8"/>
                        </p:tgtEl>
                        <p:attrNameLst>
                          <p:attrName>style.visibility</p:attrName>
                        </p:attrNameLst>
                      </p:cBhvr>
                      <p:to>
                        <p:strVal val="visible"/>
                      </p:to>
                    </p:se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Option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Presentation Title</a:t>
            </a:r>
          </a:p>
        </p:txBody>
      </p:sp>
      <p:sp>
        <p:nvSpPr>
          <p:cNvPr id="4"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Speaker Name</a:t>
            </a:r>
          </a:p>
          <a:p>
            <a:pPr marL="0" lvl="0" indent="0" algn="l" defTabSz="914462" rtl="0" eaLnBrk="1" latinLnBrk="0" hangingPunct="1">
              <a:lnSpc>
                <a:spcPct val="90000"/>
              </a:lnSpc>
              <a:spcBef>
                <a:spcPct val="20000"/>
              </a:spcBef>
              <a:buSzPct val="90000"/>
              <a:buFont typeface="Arial" pitchFamily="34" charset="0"/>
              <a:buNone/>
            </a:pPr>
            <a:r>
              <a:rPr lang="en-US" dirty="0" smtClean="0"/>
              <a:t>Speaker Title, Company</a:t>
            </a:r>
          </a:p>
          <a:p>
            <a:pPr marL="0" lvl="0" indent="0" algn="l" defTabSz="914462" rtl="0" eaLnBrk="1" latinLnBrk="0" hangingPunct="1">
              <a:lnSpc>
                <a:spcPct val="90000"/>
              </a:lnSpc>
              <a:spcBef>
                <a:spcPct val="20000"/>
              </a:spcBef>
              <a:buSzPct val="90000"/>
              <a:buFont typeface="Arial" pitchFamily="34" charset="0"/>
              <a:buNone/>
            </a:pPr>
            <a:r>
              <a:rPr lang="en-US" dirty="0" smtClean="0"/>
              <a:t>Contact Information</a:t>
            </a:r>
          </a:p>
        </p:txBody>
      </p:sp>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p:cNvGrpSpPr/>
          <p:nvPr userDrawn="1"/>
        </p:nvGrpSpPr>
        <p:grpSpPr>
          <a:xfrm>
            <a:off x="595040" y="308417"/>
            <a:ext cx="1632181" cy="594726"/>
            <a:chOff x="10186018" y="534632"/>
            <a:chExt cx="1706539" cy="621820"/>
          </a:xfrm>
        </p:grpSpPr>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0" name="TextBox 9"/>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2601906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grpId="1" nodeType="clickEffect">
                                  <p:stCondLst>
                                    <p:cond delay="500"/>
                                  </p:stCondLst>
                                  <p:childTnLst>
                                    <p:animMotion origin="layout" path="M 2.77778E-7 3.7037E-7 L 1.17344 3.7037E-7 " pathEditMode="relative" rAng="0" ptsTypes="AA">
                                      <p:cBhvr>
                                        <p:cTn id="10" dur="1000" spd="-100000" fill="hold"/>
                                        <p:tgtEl>
                                          <p:spTgt spid="5"/>
                                        </p:tgtEl>
                                        <p:attrNameLst>
                                          <p:attrName>ppt_x</p:attrName>
                                          <p:attrName>ppt_y</p:attrName>
                                        </p:attrNameLst>
                                      </p:cBhvr>
                                      <p:rCtr x="58663" y="0"/>
                                    </p:animMotion>
                                  </p:childTnLst>
                                </p:cTn>
                              </p:par>
                              <p:par>
                                <p:cTn id="11" presetID="1" presetClass="entr" presetSubtype="0" fill="hold" nodeType="withEffect">
                                  <p:stCondLst>
                                    <p:cond delay="500"/>
                                  </p:stCondLst>
                                  <p:childTnLst>
                                    <p:set>
                                      <p:cBhvr>
                                        <p:cTn id="12" dur="1" fill="hold">
                                          <p:stCondLst>
                                            <p:cond delay="0"/>
                                          </p:stCondLst>
                                        </p:cTn>
                                        <p:tgtEl>
                                          <p:spTgt spid="7"/>
                                        </p:tgtEl>
                                        <p:attrNameLst>
                                          <p:attrName>style.visibility</p:attrName>
                                        </p:attrNameLst>
                                      </p:cBhvr>
                                      <p:to>
                                        <p:strVal val="visible"/>
                                      </p:to>
                                    </p:set>
                                  </p:childTnLst>
                                </p:cTn>
                              </p:par>
                              <p:par>
                                <p:cTn id="13" presetID="63" presetClass="path" presetSubtype="0" accel="50000" decel="50000" fill="hold" nodeType="withEffect">
                                  <p:stCondLst>
                                    <p:cond delay="500"/>
                                  </p:stCondLst>
                                  <p:childTnLst>
                                    <p:animMotion origin="layout" path="M 5E-6 -1.60494E-6 L 1.41598 -1.60494E-6 " pathEditMode="relative" rAng="0" ptsTypes="AA">
                                      <p:cBhvr>
                                        <p:cTn id="14" dur="1000" spd="-100000" fill="hold"/>
                                        <p:tgtEl>
                                          <p:spTgt spid="7"/>
                                        </p:tgtEl>
                                        <p:attrNameLst>
                                          <p:attrName>ppt_x</p:attrName>
                                          <p:attrName>ppt_y</p:attrName>
                                        </p:attrNameLst>
                                      </p:cBhvr>
                                      <p:rCtr x="70799" y="0"/>
                                    </p:animMotion>
                                  </p:childTnLst>
                                </p:cTn>
                              </p:par>
                              <p:par>
                                <p:cTn id="15" presetID="1" presetClass="entr" presetSubtype="0" fill="hold" nodeType="withEffect">
                                  <p:stCondLst>
                                    <p:cond delay="500"/>
                                  </p:stCondLst>
                                  <p:childTnLst>
                                    <p:set>
                                      <p:cBhvr>
                                        <p:cTn id="16" dur="1" fill="hold">
                                          <p:stCondLst>
                                            <p:cond delay="0"/>
                                          </p:stCondLst>
                                        </p:cTn>
                                        <p:tgtEl>
                                          <p:spTgt spid="9"/>
                                        </p:tgtEl>
                                        <p:attrNameLst>
                                          <p:attrName>style.visibility</p:attrName>
                                        </p:attrNameLst>
                                      </p:cBhvr>
                                      <p:to>
                                        <p:strVal val="visible"/>
                                      </p:to>
                                    </p:set>
                                  </p:childTnLst>
                                </p:cTn>
                              </p:par>
                              <p:par>
                                <p:cTn id="17" presetID="63" presetClass="path" presetSubtype="0" accel="50000" decel="50000" fill="hold" nodeType="withEffect">
                                  <p:stCondLst>
                                    <p:cond delay="500"/>
                                  </p:stCondLst>
                                  <p:childTnLst>
                                    <p:animMotion origin="layout" path="M 2.5E-6 -3.20988E-6 L 0.67066 -3.20988E-6 " pathEditMode="relative" rAng="0" ptsTypes="AA">
                                      <p:cBhvr>
                                        <p:cTn id="18" dur="1000" spd="-100000" fill="hold"/>
                                        <p:tgtEl>
                                          <p:spTgt spid="9"/>
                                        </p:tgtEl>
                                        <p:attrNameLst>
                                          <p:attrName>ppt_x</p:attrName>
                                          <p:attrName>ppt_y</p:attrName>
                                        </p:attrNameLst>
                                      </p:cBhvr>
                                      <p:rCtr x="33524" y="0"/>
                                    </p:animMotion>
                                  </p:childTnLst>
                                </p:cTn>
                              </p:par>
                              <p:par>
                                <p:cTn id="19" presetID="1" presetClass="entr" presetSubtype="0" fill="hold" grpId="1" nodeType="withEffect">
                                  <p:stCondLst>
                                    <p:cond delay="500"/>
                                  </p:stCondLst>
                                  <p:childTnLst>
                                    <p:set>
                                      <p:cBhvr>
                                        <p:cTn id="20" dur="1" fill="hold">
                                          <p:stCondLst>
                                            <p:cond delay="0"/>
                                          </p:stCondLst>
                                        </p:cTn>
                                        <p:tgtEl>
                                          <p:spTgt spid="6"/>
                                        </p:tgtEl>
                                        <p:attrNameLst>
                                          <p:attrName>style.visibility</p:attrName>
                                        </p:attrNameLst>
                                      </p:cBhvr>
                                      <p:to>
                                        <p:strVal val="visible"/>
                                      </p:to>
                                    </p:set>
                                  </p:childTnLst>
                                </p:cTn>
                              </p:par>
                              <p:par>
                                <p:cTn id="21" presetID="35" presetClass="path" presetSubtype="0" accel="50000" decel="50000" fill="hold" grpId="0" nodeType="withEffect">
                                  <p:stCondLst>
                                    <p:cond delay="500"/>
                                  </p:stCondLst>
                                  <p:childTnLst>
                                    <p:animMotion origin="layout" path="M -3.33333E-6 -1.23457E-7 L 1.175 -1.23457E-7 " pathEditMode="relative" rAng="0" ptsTypes="AA">
                                      <p:cBhvr>
                                        <p:cTn id="22" dur="1000" spd="-100000" fill="hold"/>
                                        <p:tgtEl>
                                          <p:spTgt spid="6"/>
                                        </p:tgtEl>
                                        <p:attrNameLst>
                                          <p:attrName>ppt_x</p:attrName>
                                          <p:attrName>ppt_y</p:attrName>
                                        </p:attrNameLst>
                                      </p:cBhvr>
                                      <p:rCtr x="58750" y="0"/>
                                    </p:animMotion>
                                  </p:childTnLst>
                                </p:cTn>
                              </p:par>
                              <p:par>
                                <p:cTn id="23" presetID="1" presetClass="entr" presetSubtype="0" fill="hold" grpId="1" nodeType="withEffect">
                                  <p:stCondLst>
                                    <p:cond delay="500"/>
                                  </p:stCondLst>
                                  <p:childTnLst>
                                    <p:set>
                                      <p:cBhvr>
                                        <p:cTn id="24" dur="1" fill="hold">
                                          <p:stCondLst>
                                            <p:cond delay="0"/>
                                          </p:stCondLst>
                                        </p:cTn>
                                        <p:tgtEl>
                                          <p:spTgt spid="4"/>
                                        </p:tgtEl>
                                        <p:attrNameLst>
                                          <p:attrName>style.visibility</p:attrName>
                                        </p:attrNameLst>
                                      </p:cBhvr>
                                      <p:to>
                                        <p:strVal val="visible"/>
                                      </p:to>
                                    </p:set>
                                  </p:childTnLst>
                                </p:cTn>
                              </p:par>
                              <p:par>
                                <p:cTn id="25" presetID="35" presetClass="path" presetSubtype="0" accel="50000" decel="50000" fill="hold" grpId="0" nodeType="withEffect">
                                  <p:stCondLst>
                                    <p:cond delay="500"/>
                                  </p:stCondLst>
                                  <p:childTnLst>
                                    <p:animMotion origin="layout" path="M -3.33333E-6 -4.44444E-6 L 1.17622 -4.44444E-6 " pathEditMode="relative" rAng="0" ptsTypes="AA">
                                      <p:cBhvr>
                                        <p:cTn id="26" dur="1000" spd="-100000" fill="hold"/>
                                        <p:tgtEl>
                                          <p:spTgt spid="4"/>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6"/>
                        </p:tgtEl>
                        <p:attrNameLst>
                          <p:attrName>ppt_x</p:attrName>
                          <p:attrName>ppt_y</p:attrName>
                        </p:attrNameLst>
                      </p:cBhvr>
                      <p:rCtr x="58750" y="0"/>
                    </p:animMotion>
                  </p:childTnLst>
                </p:cTn>
              </p:par>
            </p:tnLst>
          </p:tmpl>
        </p:tmplLst>
      </p:bldP>
      <p:bldP spid="6" grpId="1">
        <p:tmplLst>
          <p:tmpl>
            <p:tnLst>
              <p:par>
                <p:cTn presetID="1" presetClass="entr" presetSubtype="0" fill="hold" nodeType="withEffect">
                  <p:stCondLst>
                    <p:cond delay="50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4"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4"/>
                        </p:tgtEl>
                        <p:attrNameLst>
                          <p:attrName>ppt_x</p:attrName>
                          <p:attrName>ppt_y</p:attrName>
                        </p:attrNameLst>
                      </p:cBhvr>
                      <p:rCtr x="58802" y="0"/>
                    </p:animMotion>
                  </p:childTnLst>
                </p:cTn>
              </p:par>
            </p:tnLst>
          </p:tmpl>
        </p:tmplLst>
      </p:bldP>
      <p:bldP spid="4" grpId="1">
        <p:tmplLst>
          <p:tmpl>
            <p:tnLst>
              <p:par>
                <p:cTn presetID="1" presetClass="entr" presetSubtype="0" fill="hold" nodeType="withEffect">
                  <p:stCondLst>
                    <p:cond delay="500"/>
                  </p:stCondLst>
                  <p:childTnLst>
                    <p:set>
                      <p:cBhvr>
                        <p:cTn dur="1" fill="hold">
                          <p:stCondLst>
                            <p:cond delay="0"/>
                          </p:stCondLst>
                        </p:cTn>
                        <p:tgtEl>
                          <p:spTgt spid="4"/>
                        </p:tgtEl>
                        <p:attrNameLst>
                          <p:attrName>style.visibility</p:attrName>
                        </p:attrNameLst>
                      </p:cBhvr>
                      <p:to>
                        <p:strVal val="visible"/>
                      </p:to>
                    </p:se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729119" y="1950828"/>
            <a:ext cx="10794093" cy="1523493"/>
          </a:xfrm>
        </p:spPr>
        <p:txBody>
          <a:bodyPr anchor="ctr" anchorCtr="0">
            <a:noAutofit/>
          </a:bodyPr>
          <a:lstStyle>
            <a:lvl1pPr>
              <a:lnSpc>
                <a:spcPct val="90000"/>
              </a:lnSpc>
              <a:defRPr sz="4900" b="1"/>
            </a:lvl1pPr>
          </a:lstStyle>
          <a:p>
            <a:r>
              <a:rPr lang="en-US" dirty="0" smtClean="0"/>
              <a:t>Click to edit Master title style</a:t>
            </a:r>
            <a:endParaRPr lang="en-US" dirty="0"/>
          </a:p>
        </p:txBody>
      </p:sp>
    </p:spTree>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Agenda</a:t>
            </a:r>
            <a:endParaRPr lang="en-US" dirty="0"/>
          </a:p>
        </p:txBody>
      </p:sp>
      <p:sp>
        <p:nvSpPr>
          <p:cNvPr id="11" name="Content Placeholder 12"/>
          <p:cNvSpPr>
            <a:spLocks noGrp="1"/>
          </p:cNvSpPr>
          <p:nvPr>
            <p:ph sz="quarter" idx="10" hasCustomPrompt="1"/>
          </p:nvPr>
        </p:nvSpPr>
        <p:spPr>
          <a:xfrm>
            <a:off x="624417" y="1797051"/>
            <a:ext cx="8735484" cy="4320117"/>
          </a:xfrm>
        </p:spPr>
        <p:txBody>
          <a:bodyPr/>
          <a:lstStyle>
            <a:lvl1pPr marL="0" indent="0">
              <a:buNone/>
              <a:tabLst>
                <a:tab pos="7604949" algn="l"/>
              </a:tabLst>
              <a:defRPr sz="4000" baseline="0">
                <a:solidFill>
                  <a:schemeClr val="accent2"/>
                </a:solidFill>
              </a:defRPr>
            </a:lvl1pPr>
            <a:lvl2pPr marL="0" indent="0">
              <a:buNone/>
              <a:tabLst>
                <a:tab pos="7604949" algn="l"/>
              </a:tabLst>
              <a:defRPr sz="2000">
                <a:latin typeface="+mn-lt"/>
              </a:defRPr>
            </a:lvl2pPr>
            <a:lvl3pPr marL="460424" indent="-230213">
              <a:tabLst>
                <a:tab pos="7604949" algn="l"/>
              </a:tabLst>
              <a:defRPr sz="2000" baseline="0">
                <a:latin typeface="+mn-lt"/>
              </a:defRPr>
            </a:lvl3pPr>
          </a:lstStyle>
          <a:p>
            <a:pPr lvl="0"/>
            <a:r>
              <a:rPr lang="en-US" dirty="0" smtClean="0"/>
              <a:t>Topic	xx</a:t>
            </a:r>
          </a:p>
          <a:p>
            <a:pPr lvl="1"/>
            <a:r>
              <a:rPr lang="en-US" dirty="0" smtClean="0"/>
              <a:t>Subtopic	xx</a:t>
            </a:r>
          </a:p>
          <a:p>
            <a:pPr lvl="0"/>
            <a:r>
              <a:rPr lang="en-US" dirty="0" smtClean="0"/>
              <a:t>Topic	xx</a:t>
            </a:r>
          </a:p>
          <a:p>
            <a:pPr lvl="1"/>
            <a:r>
              <a:rPr lang="en-US" dirty="0" smtClean="0"/>
              <a:t>Subtopic	xx</a:t>
            </a:r>
          </a:p>
        </p:txBody>
      </p:sp>
      <p:sp>
        <p:nvSpPr>
          <p:cNvPr id="12" name="Rectangle 11"/>
          <p:cNvSpPr/>
          <p:nvPr userDrawn="1"/>
        </p:nvSpPr>
        <p:spPr bwMode="auto">
          <a:xfrm>
            <a:off x="9457267" y="1797052"/>
            <a:ext cx="2110317" cy="210184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52" tIns="45727" rIns="45727" bIns="91452" numCol="1" spcCol="0" rtlCol="0" fromWordArt="0" anchor="b" anchorCtr="0" forceAA="0" compatLnSpc="1">
            <a:prstTxWarp prst="textNoShape">
              <a:avLst/>
            </a:prstTxWarp>
            <a:noAutofit/>
          </a:bodyPr>
          <a:lstStyle/>
          <a:p>
            <a:pPr algn="ctr" defTabSz="914198" fontAlgn="base">
              <a:spcBef>
                <a:spcPct val="0"/>
              </a:spcBef>
              <a:spcAft>
                <a:spcPct val="0"/>
              </a:spcAft>
            </a:pPr>
            <a:endParaRPr lang="en-US" sz="1867" spc="-51"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3075" name="Picture 3" descr="C:\Temp\Agenda.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185388" y="2224213"/>
            <a:ext cx="642016" cy="1276796"/>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userDrawn="1"/>
        </p:nvSpPr>
        <p:spPr>
          <a:xfrm>
            <a:off x="9573733" y="3545586"/>
            <a:ext cx="819135" cy="287323"/>
          </a:xfrm>
          <a:prstGeom prst="rect">
            <a:avLst/>
          </a:prstGeom>
          <a:noFill/>
        </p:spPr>
        <p:txBody>
          <a:bodyPr wrap="none" lIns="0" tIns="0" rIns="0" bIns="0" rtlCol="0">
            <a:spAutoFit/>
          </a:bodyPr>
          <a:lstStyle/>
          <a:p>
            <a:pPr defTabSz="914462"/>
            <a:r>
              <a:rPr lang="en-US" sz="1867" dirty="0" smtClean="0">
                <a:solidFill>
                  <a:srgbClr val="FFFFFF"/>
                </a:solidFill>
              </a:rPr>
              <a:t>Agenda</a:t>
            </a:r>
          </a:p>
        </p:txBody>
      </p:sp>
    </p:spTree>
    <p:extLst>
      <p:ext uri="{BB962C8B-B14F-4D97-AF65-F5344CB8AC3E}">
        <p14:creationId xmlns:p14="http://schemas.microsoft.com/office/powerpoint/2010/main" val="24051582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afterEffect">
                                  <p:stCondLst>
                                    <p:cond delay="0"/>
                                  </p:stCondLst>
                                  <p:childTnLst>
                                    <p:animMotion origin="layout" path="M 3.70409E-6 -1.11111E-6 L 3.70409E-6 -0.05393 " pathEditMode="relative" rAng="0" ptsTypes="AA">
                                      <p:cBhvr>
                                        <p:cTn id="6" dur="500" fill="hold"/>
                                        <p:tgtEl>
                                          <p:spTgt spid="3075"/>
                                        </p:tgtEl>
                                        <p:attrNameLst>
                                          <p:attrName>ppt_x</p:attrName>
                                          <p:attrName>ppt_y</p:attrName>
                                        </p:attrNameLst>
                                      </p:cBhvr>
                                      <p:rCtr x="0" y="-2708"/>
                                    </p:animMotion>
                                  </p:childTnLst>
                                </p:cTn>
                              </p:par>
                              <p:par>
                                <p:cTn id="7" presetID="1" presetClass="entr" presetSubtype="0" fill="hold" grpId="0" nodeType="withEffect">
                                  <p:stCondLst>
                                    <p:cond delay="500"/>
                                  </p:stCondLst>
                                  <p:childTnLst>
                                    <p:set>
                                      <p:cBhvr>
                                        <p:cTn id="8" dur="1" fill="hold">
                                          <p:stCondLst>
                                            <p:cond delay="0"/>
                                          </p:stCondLst>
                                        </p:cTn>
                                        <p:tgtEl>
                                          <p:spTgt spid="14"/>
                                        </p:tgtEl>
                                        <p:attrNameLst>
                                          <p:attrName>style.visibility</p:attrName>
                                        </p:attrNameLst>
                                      </p:cBhvr>
                                      <p:to>
                                        <p:strVal val="visible"/>
                                      </p:to>
                                    </p:set>
                                  </p:childTnLst>
                                </p:cTn>
                              </p:par>
                              <p:par>
                                <p:cTn id="9" presetID="42" presetClass="path" presetSubtype="0" accel="50000" decel="50000" fill="hold" grpId="1" nodeType="withEffect">
                                  <p:stCondLst>
                                    <p:cond delay="500"/>
                                  </p:stCondLst>
                                  <p:childTnLst>
                                    <p:animMotion origin="layout" path="M -4.17296E-6 2.96296E-6 L -4.17296E-6 0.04722 " pathEditMode="relative" rAng="0" ptsTypes="AA">
                                      <p:cBhvr>
                                        <p:cTn id="10" dur="500" spd="-100000" fill="hold"/>
                                        <p:tgtEl>
                                          <p:spTgt spid="14"/>
                                        </p:tgtEl>
                                        <p:attrNameLst>
                                          <p:attrName>ppt_x</p:attrName>
                                          <p:attrName>ppt_y</p:attrName>
                                        </p:attrNameLst>
                                      </p:cBhvr>
                                      <p:rCtr x="0" y="236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hapter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4"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11"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userDrawn="1"/>
        </p:nvGrpSpPr>
        <p:grpSpPr>
          <a:xfrm>
            <a:off x="623392" y="308417"/>
            <a:ext cx="1632181" cy="602694"/>
            <a:chOff x="10186018" y="534632"/>
            <a:chExt cx="1706539" cy="630151"/>
          </a:xfrm>
        </p:grpSpPr>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8" name="TextBox 7"/>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84476240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5"/>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4"/>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6"/>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11"/>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tmplLst>
          <p:tmpl>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6"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6"/>
                        </p:tgtEl>
                        <p:attrNameLst>
                          <p:attrName>ppt_x</p:attrName>
                          <p:attrName>ppt_y</p:attrName>
                        </p:attrNameLst>
                      </p:cBhvr>
                      <p:rCtr x="61706" y="0"/>
                    </p:animMotion>
                  </p:childTnLst>
                </p:cTn>
              </p:par>
            </p:tnLst>
          </p:tmpl>
        </p:tmplLst>
      </p:bldP>
      <p:bldP spid="4" grpId="0">
        <p:tmplLst>
          <p:tmpl>
            <p:tnLst>
              <p:par>
                <p:cTn presetID="1"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childTnLst>
                </p:cTn>
              </p:par>
            </p:tnLst>
          </p:tmpl>
        </p:tmplLst>
      </p:bldP>
      <p:bldP spid="4"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4"/>
                        </p:tgtEl>
                        <p:attrNameLst>
                          <p:attrName>ppt_x</p:attrName>
                          <p:attrName>ppt_y</p:attrName>
                        </p:attrNameLst>
                      </p:cBhvr>
                      <p:rCtr x="61758" y="0"/>
                    </p:animMotion>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pter Title Dark Teal">
    <p:bg>
      <p:bgPr>
        <a:solidFill>
          <a:srgbClr val="008272"/>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60271377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hapter Title Plum">
    <p:bg>
      <p:bgPr>
        <a:solidFill>
          <a:srgbClr val="B4009E"/>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367693852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2543266781"/>
      </p:ext>
    </p:extLst>
  </p:cSld>
  <p:clrMapOvr>
    <a:masterClrMapping/>
  </p:clrMapOvr>
  <p:transition spd="slow">
    <p:push/>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Dark Teal">
    <p:bg>
      <p:bgPr>
        <a:solidFill>
          <a:srgbClr val="00827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1195923335"/>
      </p:ext>
    </p:extLst>
  </p:cSld>
  <p:clrMapOvr>
    <a:masterClrMapping/>
  </p:clrMapOvr>
  <p:transition spd="slow">
    <p:push/>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lum">
    <p:bg>
      <p:bgPr>
        <a:solidFill>
          <a:srgbClr val="B4009E"/>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4166084906"/>
      </p:ext>
    </p:extLst>
  </p:cSld>
  <p:clrMapOvr>
    <a:masterClrMapping/>
  </p:clrMapOvr>
  <p:transition spd="slow">
    <p:push/>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Content Placeholder 12"/>
          <p:cNvSpPr>
            <a:spLocks noGrp="1"/>
          </p:cNvSpPr>
          <p:nvPr>
            <p:ph sz="quarter" idx="10"/>
          </p:nvPr>
        </p:nvSpPr>
        <p:spPr>
          <a:xfrm>
            <a:off x="624418" y="1797051"/>
            <a:ext cx="10943167"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009231823"/>
      </p:ext>
    </p:extLst>
  </p:cSld>
  <p:clrMapOvr>
    <a:masterClrMapping/>
  </p:clrMapOvr>
  <p:transition spd="slow">
    <p:push dir="u"/>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413471749"/>
      </p:ext>
    </p:extLst>
  </p:cSld>
  <p:clrMapOvr>
    <a:masterClrMapping/>
  </p:clrMapOvr>
  <p:transition spd="slow">
    <p:push dir="u"/>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68035597"/>
      </p:ext>
    </p:extLst>
  </p:cSld>
  <p:clrMapOvr>
    <a:masterClrMapping/>
  </p:clrMapOvr>
  <p:transition spd="slow">
    <p:push dir="u"/>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1"/>
            <a:ext cx="11151917" cy="623248"/>
          </a:xfrm>
        </p:spPr>
        <p:txBody>
          <a:bodyPr/>
          <a:lstStyle>
            <a:lvl1pPr>
              <a:defRPr/>
            </a:lvl1pPr>
          </a:lstStyle>
          <a:p>
            <a:r>
              <a:rPr lang="en-US" dirty="0" smtClean="0"/>
              <a:t>Click to edit Master title style</a:t>
            </a:r>
            <a:endParaRPr lang="en-US" dirty="0"/>
          </a:p>
        </p:txBody>
      </p:sp>
      <p:sp>
        <p:nvSpPr>
          <p:cNvPr id="5" name="Text Placeholder 4"/>
          <p:cNvSpPr>
            <a:spLocks noGrp="1"/>
          </p:cNvSpPr>
          <p:nvPr>
            <p:ph type="body" sz="quarter" idx="10"/>
          </p:nvPr>
        </p:nvSpPr>
        <p:spPr>
          <a:xfrm>
            <a:off x="519248" y="1447810"/>
            <a:ext cx="11151917" cy="2031325"/>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5" name="Content Placeholder 12"/>
          <p:cNvSpPr>
            <a:spLocks noGrp="1"/>
          </p:cNvSpPr>
          <p:nvPr>
            <p:ph sz="quarter" idx="10"/>
          </p:nvPr>
        </p:nvSpPr>
        <p:spPr>
          <a:xfrm>
            <a:off x="624418" y="1797051"/>
            <a:ext cx="5399556"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
        <p:nvSpPr>
          <p:cNvPr id="7" name="Content Placeholder 12"/>
          <p:cNvSpPr>
            <a:spLocks noGrp="1"/>
          </p:cNvSpPr>
          <p:nvPr>
            <p:ph sz="quarter" idx="11"/>
          </p:nvPr>
        </p:nvSpPr>
        <p:spPr>
          <a:xfrm>
            <a:off x="6160908" y="1797050"/>
            <a:ext cx="5406677" cy="4320116"/>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4266619398"/>
      </p:ext>
    </p:extLst>
  </p:cSld>
  <p:clrMapOvr>
    <a:masterClrMapping/>
  </p:clrMapOvr>
  <p:transition spd="slow">
    <p:push dir="u"/>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Metro Blocks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3" name="Content Placeholder 12"/>
          <p:cNvSpPr>
            <a:spLocks noGrp="1"/>
          </p:cNvSpPr>
          <p:nvPr>
            <p:ph sz="quarter" idx="10"/>
          </p:nvPr>
        </p:nvSpPr>
        <p:spPr>
          <a:xfrm>
            <a:off x="624417" y="1797050"/>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
        <p:nvSpPr>
          <p:cNvPr id="4" name="Picture Placeholder 3"/>
          <p:cNvSpPr>
            <a:spLocks noGrp="1"/>
          </p:cNvSpPr>
          <p:nvPr>
            <p:ph type="pic" sz="quarter" idx="11"/>
          </p:nvPr>
        </p:nvSpPr>
        <p:spPr>
          <a:xfrm>
            <a:off x="7247468" y="1797050"/>
            <a:ext cx="2112432" cy="2097175"/>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7050"/>
            <a:ext cx="2110317" cy="209717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867"/>
            <a:ext cx="2112432" cy="2112301"/>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546539" y="4000281"/>
            <a:ext cx="2021045" cy="2116887"/>
          </a:xfrm>
        </p:spPr>
        <p:txBody>
          <a:bodyPr/>
          <a:lstStyle/>
          <a:p>
            <a:r>
              <a:rPr lang="en-US" smtClean="0"/>
              <a:t>Click icon to add picture</a:t>
            </a:r>
            <a:endParaRPr lang="de-CH" dirty="0"/>
          </a:p>
        </p:txBody>
      </p:sp>
    </p:spTree>
    <p:extLst>
      <p:ext uri="{BB962C8B-B14F-4D97-AF65-F5344CB8AC3E}">
        <p14:creationId xmlns:p14="http://schemas.microsoft.com/office/powerpoint/2010/main" val="3618769855"/>
      </p:ext>
    </p:extLst>
  </p:cSld>
  <p:clrMapOvr>
    <a:masterClrMapping/>
  </p:clrMapOvr>
  <p:transition spd="slow">
    <p:push dir="u"/>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Metro Blocks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0"/>
            <a:ext cx="2112433" cy="2097175"/>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7050"/>
            <a:ext cx="2110317" cy="4320119"/>
          </a:xfrm>
        </p:spPr>
        <p:txBody>
          <a:bodyPr/>
          <a:lstStyle/>
          <a:p>
            <a:r>
              <a:rPr lang="en-US" smtClean="0"/>
              <a:t>Click icon to add picture</a:t>
            </a:r>
            <a:endParaRPr lang="de-CH"/>
          </a:p>
        </p:txBody>
      </p:sp>
      <p:sp>
        <p:nvSpPr>
          <p:cNvPr id="8" name="Picture Placeholder 3"/>
          <p:cNvSpPr>
            <a:spLocks noGrp="1"/>
          </p:cNvSpPr>
          <p:nvPr>
            <p:ph type="pic" sz="quarter" idx="13"/>
          </p:nvPr>
        </p:nvSpPr>
        <p:spPr>
          <a:xfrm>
            <a:off x="7247468" y="4004733"/>
            <a:ext cx="2112433" cy="2112435"/>
          </a:xfrm>
        </p:spPr>
        <p:txBody>
          <a:bodyPr/>
          <a:lstStyle/>
          <a:p>
            <a:r>
              <a:rPr lang="en-US" smtClean="0"/>
              <a:t>Click icon to add picture</a:t>
            </a:r>
            <a:endParaRPr lang="de-CH"/>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927064356"/>
      </p:ext>
    </p:extLst>
  </p:cSld>
  <p:clrMapOvr>
    <a:masterClrMapping/>
  </p:clrMapOvr>
  <p:transition spd="slow">
    <p:push dir="u"/>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Metro Blocks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6819"/>
            <a:ext cx="2112433" cy="4320348"/>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6820"/>
            <a:ext cx="2110317" cy="2112665"/>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457269" y="4004734"/>
            <a:ext cx="2110316" cy="2112433"/>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6819"/>
            <a:ext cx="6527800" cy="4320348"/>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791417586"/>
      </p:ext>
    </p:extLst>
  </p:cSld>
  <p:clrMapOvr>
    <a:masterClrMapping/>
  </p:clrMapOvr>
  <p:transition spd="slow">
    <p:push dir="u"/>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Metro Blocks 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49"/>
            <a:ext cx="4320117" cy="211243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734"/>
            <a:ext cx="2112432" cy="2112433"/>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457267" y="4000281"/>
            <a:ext cx="2110317" cy="2116887"/>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187438677"/>
      </p:ext>
    </p:extLst>
  </p:cSld>
  <p:clrMapOvr>
    <a:masterClrMapping/>
  </p:clrMapOvr>
  <p:transition spd="slow">
    <p:push dir="u"/>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Metro Blocks 5">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0"/>
            <a:ext cx="2112433" cy="2097175"/>
          </a:xfrm>
        </p:spPr>
        <p:txBody>
          <a:bodyPr/>
          <a:lstStyle/>
          <a:p>
            <a:r>
              <a:rPr lang="en-US" smtClean="0"/>
              <a:t>Click icon to add picture</a:t>
            </a:r>
            <a:endParaRPr lang="de-CH"/>
          </a:p>
        </p:txBody>
      </p:sp>
      <p:sp>
        <p:nvSpPr>
          <p:cNvPr id="5" name="Picture Placeholder 3"/>
          <p:cNvSpPr>
            <a:spLocks noGrp="1"/>
          </p:cNvSpPr>
          <p:nvPr>
            <p:ph type="pic" sz="quarter" idx="12"/>
          </p:nvPr>
        </p:nvSpPr>
        <p:spPr>
          <a:xfrm>
            <a:off x="9457268" y="1797050"/>
            <a:ext cx="2110317" cy="209717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867"/>
            <a:ext cx="4320117" cy="2112300"/>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256616101"/>
      </p:ext>
    </p:extLst>
  </p:cSld>
  <p:clrMapOvr>
    <a:masterClrMapping/>
  </p:clrMapOvr>
  <p:transition spd="slow">
    <p:push dir="u"/>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Metro Blocks 6">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1"/>
            <a:ext cx="4320117" cy="4320116"/>
          </a:xfrm>
        </p:spPr>
        <p:txBody>
          <a:bodyPr/>
          <a:lstStyle/>
          <a:p>
            <a:r>
              <a:rPr lang="en-US" smtClean="0"/>
              <a:t>Click icon to add picture</a:t>
            </a:r>
            <a:endParaRPr lang="de-CH"/>
          </a:p>
        </p:txBody>
      </p:sp>
      <p:sp>
        <p:nvSpPr>
          <p:cNvPr id="6"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222369491"/>
      </p:ext>
    </p:extLst>
  </p:cSld>
  <p:clrMapOvr>
    <a:masterClrMapping/>
  </p:clrMapOvr>
  <p:transition spd="slow">
    <p:push dir="u"/>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2"/>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520836" y="6298299"/>
            <a:ext cx="11176000" cy="30796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algn="ctr" defTabSz="914198" eaLnBrk="0" hangingPunct="0"/>
            <a:r>
              <a:rPr lang="en-US" sz="667" dirty="0">
                <a:gradFill>
                  <a:gsLst>
                    <a:gs pos="0">
                      <a:srgbClr val="FFFFFF"/>
                    </a:gs>
                    <a:gs pos="100000">
                      <a:srgbClr val="FFFFFF"/>
                    </a:gs>
                  </a:gsLst>
                  <a:lin ang="5400000" scaled="0"/>
                </a:gradFill>
                <a:cs typeface="Arial" charset="0"/>
              </a:rPr>
              <a:t>© </a:t>
            </a:r>
            <a:r>
              <a:rPr lang="en-US" sz="667" dirty="0" smtClean="0">
                <a:gradFill>
                  <a:gsLst>
                    <a:gs pos="0">
                      <a:srgbClr val="FFFFFF"/>
                    </a:gs>
                    <a:gs pos="100000">
                      <a:srgbClr val="FFFFFF"/>
                    </a:gs>
                  </a:gsLst>
                  <a:lin ang="5400000" scaled="0"/>
                </a:gradFill>
                <a:cs typeface="Arial" charset="0"/>
              </a:rPr>
              <a:t>2012 Microsoft </a:t>
            </a:r>
            <a:r>
              <a:rPr lang="en-US" sz="667" dirty="0">
                <a:gradFill>
                  <a:gsLst>
                    <a:gs pos="0">
                      <a:srgbClr val="FFFFFF"/>
                    </a:gs>
                    <a:gs pos="100000">
                      <a:srgbClr val="FFFFFF"/>
                    </a:gs>
                  </a:gsLst>
                  <a:lin ang="5400000" scaled="0"/>
                </a:gradFill>
                <a:cs typeface="Arial" charset="0"/>
              </a:rPr>
              <a:t>Corporation. All rights reserved. Microsoft, Windows, Windows Vista and other product names are or may be registered trademarks and/or trademarks in the U.S. and/or other countries.</a:t>
            </a:r>
          </a:p>
          <a:p>
            <a:pPr algn="ctr" defTabSz="914198" eaLnBrk="0" hangingPunct="0"/>
            <a:r>
              <a:rPr lang="en-US" sz="667" dirty="0">
                <a:gradFill>
                  <a:gsLst>
                    <a:gs pos="0">
                      <a:srgbClr val="FFFFFF"/>
                    </a:gs>
                    <a:gs pos="100000">
                      <a:srgbClr val="FFFFFF"/>
                    </a:gs>
                  </a:gsLst>
                  <a:lin ang="5400000" scaled="0"/>
                </a:gra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667" dirty="0" smtClean="0">
                <a:gradFill>
                  <a:gsLst>
                    <a:gs pos="0">
                      <a:srgbClr val="FFFFFF"/>
                    </a:gs>
                    <a:gs pos="100000">
                      <a:srgbClr val="FFFFFF"/>
                    </a:gs>
                  </a:gsLst>
                  <a:lin ang="5400000" scaled="0"/>
                </a:gradFill>
                <a:cs typeface="Arial" charset="0"/>
              </a:rPr>
              <a:t>MICROSOFT </a:t>
            </a:r>
            <a:r>
              <a:rPr lang="en-US" sz="667" dirty="0">
                <a:gradFill>
                  <a:gsLst>
                    <a:gs pos="0">
                      <a:srgbClr val="FFFFFF"/>
                    </a:gs>
                    <a:gs pos="100000">
                      <a:srgbClr val="FFFFFF"/>
                    </a:gs>
                  </a:gsLst>
                  <a:lin ang="5400000" scaled="0"/>
                </a:gradFill>
                <a:cs typeface="Arial" charset="0"/>
              </a:rPr>
              <a:t>MAKES NO WARRANTIES, EXPRESS, IMPLIED OR STATUTORY, AS TO THE INFORMATION IN THIS PRESENTATION.</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36920" y="1862325"/>
            <a:ext cx="8518161" cy="3133351"/>
          </a:xfrm>
          <a:prstGeom prst="rect">
            <a:avLst/>
          </a:prstGeom>
        </p:spPr>
      </p:pic>
    </p:spTree>
    <p:extLst>
      <p:ext uri="{BB962C8B-B14F-4D97-AF65-F5344CB8AC3E}">
        <p14:creationId xmlns:p14="http://schemas.microsoft.com/office/powerpoint/2010/main" val="831971168"/>
      </p:ext>
    </p:extLst>
  </p:cSld>
  <p:clrMapOvr>
    <a:masterClrMapping/>
  </p:clrMapOvr>
  <p:transition spd="slow">
    <p:push/>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4"/>
            <a:ext cx="7171401" cy="896552"/>
          </a:xfrm>
        </p:spPr>
        <p:txBody>
          <a:bodyPr wrap="square" lIns="0" tIns="0" rIns="0" bIns="0" anchor="ctr">
            <a:noAutofit/>
          </a:bodyPr>
          <a:lstStyle>
            <a:lvl1pPr>
              <a:lnSpc>
                <a:spcPct val="95000"/>
              </a:lnSpc>
              <a:spcBef>
                <a:spcPts val="0"/>
              </a:spcBef>
              <a:spcAft>
                <a:spcPts val="1600"/>
              </a:spcAft>
              <a:defRPr lang="en-US" sz="3529"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22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69241"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91440" tIns="0" rIns="91440" bIns="0"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867"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187670027"/>
      </p:ext>
    </p:extLst>
  </p:cSld>
  <p:clrMapOvr>
    <a:masterClrMapping/>
  </p:clrMapOvr>
  <p:timing>
    <p:tnLst>
      <p:par>
        <p:cTn id="1" dur="indefinite" restart="never" nodeType="tmRoot"/>
      </p:par>
    </p:tnLst>
  </p:timing>
  <p:extLst>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635917"/>
            <a:ext cx="2689275" cy="4929460"/>
          </a:xfrm>
        </p:spPr>
        <p:txBody>
          <a:bodyPr vert="horz" lIns="0" tIns="0" rIns="0" bIns="0" rtlCol="0">
            <a:noAutofit/>
          </a:bodyPr>
          <a:lstStyle>
            <a:lvl1pPr>
              <a:defRPr lang="en-US" sz="2353"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lIns="0" tIns="0" rIns="0" bIns="0"/>
          <a:lstStyle/>
          <a:p>
            <a:r>
              <a:rPr lang="en-US" dirty="0" smtClean="0"/>
              <a:t>Click to edit master title style</a:t>
            </a:r>
            <a:endParaRPr lang="en-US" dirty="0"/>
          </a:p>
        </p:txBody>
      </p:sp>
    </p:spTree>
    <p:extLst>
      <p:ext uri="{BB962C8B-B14F-4D97-AF65-F5344CB8AC3E}">
        <p14:creationId xmlns:p14="http://schemas.microsoft.com/office/powerpoint/2010/main" val="488344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Content Placeholder 2"/>
          <p:cNvSpPr>
            <a:spLocks noGrp="1"/>
          </p:cNvSpPr>
          <p:nvPr>
            <p:ph idx="1"/>
          </p:nvPr>
        </p:nvSpPr>
        <p:spPr>
          <a:xfrm>
            <a:off x="481148" y="1428767"/>
            <a:ext cx="11151917" cy="2031325"/>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Text Only_Large">
    <p:bg>
      <p:bgPr>
        <a:solidFill>
          <a:srgbClr val="505050"/>
        </a:solid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65666" y="2084174"/>
            <a:ext cx="9860673" cy="488852"/>
          </a:xfrm>
        </p:spPr>
        <p:txBody>
          <a:bodyPr/>
          <a:lstStyle>
            <a:lvl1pPr>
              <a:defRPr sz="3529"/>
            </a:lvl1pPr>
          </a:lstStyle>
          <a:p>
            <a:r>
              <a:rPr lang="en-US" dirty="0" smtClean="0"/>
              <a:t>Click to edit master title style</a:t>
            </a:r>
            <a:endParaRPr lang="en-US" dirty="0"/>
          </a:p>
        </p:txBody>
      </p:sp>
    </p:spTree>
    <p:extLst>
      <p:ext uri="{BB962C8B-B14F-4D97-AF65-F5344CB8AC3E}">
        <p14:creationId xmlns:p14="http://schemas.microsoft.com/office/powerpoint/2010/main" val="384024266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1_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j-lt"/>
              </a:defRPr>
            </a:lvl1pPr>
          </a:lstStyle>
          <a:p>
            <a:r>
              <a:rPr lang="en-US" dirty="0" smtClean="0"/>
              <a:t>Click to edit Master title style</a:t>
            </a:r>
            <a:endParaRPr lang="en-GB" dirty="0"/>
          </a:p>
        </p:txBody>
      </p:sp>
      <p:sp>
        <p:nvSpPr>
          <p:cNvPr id="3" name="Text Placeholder 2"/>
          <p:cNvSpPr>
            <a:spLocks noGrp="1"/>
          </p:cNvSpPr>
          <p:nvPr>
            <p:ph type="body"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Footer Placeholder 3"/>
          <p:cNvSpPr>
            <a:spLocks noGrp="1"/>
          </p:cNvSpPr>
          <p:nvPr>
            <p:ph type="ftr" sz="quarter" idx="10"/>
          </p:nvPr>
        </p:nvSpPr>
        <p:spPr>
          <a:xfrm>
            <a:off x="812802" y="6248216"/>
            <a:ext cx="7228111" cy="365125"/>
          </a:xfrm>
          <a:prstGeom prst="rect">
            <a:avLst/>
          </a:prstGeom>
        </p:spPr>
        <p:txBody>
          <a:bodyPr/>
          <a:lstStyle>
            <a:lvl1pPr>
              <a:defRPr/>
            </a:lvl1pPr>
          </a:lstStyle>
          <a:p>
            <a:pPr defTabSz="914462"/>
            <a:endParaRPr lang="en-GB" sz="1867">
              <a:solidFill>
                <a:srgbClr val="505050"/>
              </a:solidFill>
            </a:endParaRPr>
          </a:p>
        </p:txBody>
      </p:sp>
      <p:sp>
        <p:nvSpPr>
          <p:cNvPr id="5" name="Slide Number Placeholder 4"/>
          <p:cNvSpPr>
            <a:spLocks noGrp="1"/>
          </p:cNvSpPr>
          <p:nvPr>
            <p:ph type="sldNum" sz="quarter" idx="11"/>
          </p:nvPr>
        </p:nvSpPr>
        <p:spPr>
          <a:xfrm>
            <a:off x="0" y="1272223"/>
            <a:ext cx="711200" cy="244476"/>
          </a:xfrm>
          <a:prstGeom prst="rect">
            <a:avLst/>
          </a:prstGeom>
        </p:spPr>
        <p:txBody>
          <a:bodyPr/>
          <a:lstStyle>
            <a:lvl1pPr>
              <a:defRPr/>
            </a:lvl1pPr>
          </a:lstStyle>
          <a:p>
            <a:pPr defTabSz="914462"/>
            <a:fld id="{8BAA82A5-D41F-40B6-864A-06BCCF57D3E7}" type="slidenum">
              <a:rPr lang="en-GB" sz="1867" smtClean="0">
                <a:solidFill>
                  <a:srgbClr val="505050"/>
                </a:solidFill>
              </a:rPr>
              <a:pPr defTabSz="914462"/>
              <a:t>‹#›</a:t>
            </a:fld>
            <a:endParaRPr lang="en-GB" sz="1867">
              <a:solidFill>
                <a:srgbClr val="505050"/>
              </a:solidFill>
            </a:endParaRPr>
          </a:p>
        </p:txBody>
      </p:sp>
      <p:sp>
        <p:nvSpPr>
          <p:cNvPr id="6" name="Date Placeholder 5"/>
          <p:cNvSpPr>
            <a:spLocks noGrp="1"/>
          </p:cNvSpPr>
          <p:nvPr>
            <p:ph type="dt" sz="half" idx="12"/>
          </p:nvPr>
        </p:nvSpPr>
        <p:spPr>
          <a:xfrm>
            <a:off x="8128000" y="6248411"/>
            <a:ext cx="3556000" cy="365125"/>
          </a:xfrm>
          <a:prstGeom prst="rect">
            <a:avLst/>
          </a:prstGeom>
        </p:spPr>
        <p:txBody>
          <a:bodyPr/>
          <a:lstStyle>
            <a:lvl1pPr>
              <a:defRPr/>
            </a:lvl1pPr>
          </a:lstStyle>
          <a:p>
            <a:pPr defTabSz="914462"/>
            <a:endParaRPr lang="en-GB" sz="1867">
              <a:solidFill>
                <a:srgbClr val="505050"/>
              </a:solidFill>
            </a:endParaRPr>
          </a:p>
        </p:txBody>
      </p:sp>
    </p:spTree>
    <p:extLst>
      <p:ext uri="{BB962C8B-B14F-4D97-AF65-F5344CB8AC3E}">
        <p14:creationId xmlns:p14="http://schemas.microsoft.com/office/powerpoint/2010/main" val="2732935169"/>
      </p:ext>
    </p:extLst>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Option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Presentation Title</a:t>
            </a:r>
          </a:p>
        </p:txBody>
      </p:sp>
      <p:sp>
        <p:nvSpPr>
          <p:cNvPr id="8"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Speaker Name</a:t>
            </a:r>
          </a:p>
          <a:p>
            <a:pPr marL="0" lvl="0" indent="0" algn="l" defTabSz="914462" rtl="0" eaLnBrk="1" latinLnBrk="0" hangingPunct="1">
              <a:lnSpc>
                <a:spcPct val="90000"/>
              </a:lnSpc>
              <a:spcBef>
                <a:spcPct val="20000"/>
              </a:spcBef>
              <a:buSzPct val="90000"/>
              <a:buFont typeface="Arial" pitchFamily="34" charset="0"/>
              <a:buNone/>
            </a:pPr>
            <a:r>
              <a:rPr lang="en-US" dirty="0" smtClean="0"/>
              <a:t>Speaker Title, Company</a:t>
            </a:r>
          </a:p>
          <a:p>
            <a:pPr marL="0" lvl="0" indent="0" algn="l" defTabSz="914462" rtl="0" eaLnBrk="1" latinLnBrk="0" hangingPunct="1">
              <a:lnSpc>
                <a:spcPct val="90000"/>
              </a:lnSpc>
              <a:spcBef>
                <a:spcPct val="20000"/>
              </a:spcBef>
              <a:buSzPct val="90000"/>
              <a:buFont typeface="Arial" pitchFamily="34" charset="0"/>
              <a:buNone/>
            </a:pPr>
            <a:r>
              <a:rPr lang="en-US" dirty="0" smtClean="0"/>
              <a:t>Contact Information</a:t>
            </a:r>
          </a:p>
        </p:txBody>
      </p:sp>
      <p:grpSp>
        <p:nvGrpSpPr>
          <p:cNvPr id="10" name="Group 9"/>
          <p:cNvGrpSpPr/>
          <p:nvPr userDrawn="1"/>
        </p:nvGrpSpPr>
        <p:grpSpPr>
          <a:xfrm>
            <a:off x="623392" y="383062"/>
            <a:ext cx="1632181" cy="594726"/>
            <a:chOff x="10186018" y="534632"/>
            <a:chExt cx="1706539" cy="621820"/>
          </a:xfrm>
        </p:grpSpPr>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2" name="TextBox 11"/>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127063852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grpId="1" nodeType="withEffect">
                                  <p:stCondLst>
                                    <p:cond delay="500"/>
                                  </p:stCondLst>
                                  <p:childTnLst>
                                    <p:animMotion origin="layout" path="M 2.77778E-7 3.7037E-7 L 1.17344 3.7037E-7 " pathEditMode="relative" rAng="0" ptsTypes="AA">
                                      <p:cBhvr>
                                        <p:cTn id="8" dur="1000" spd="-100000" fill="hold"/>
                                        <p:tgtEl>
                                          <p:spTgt spid="5"/>
                                        </p:tgtEl>
                                        <p:attrNameLst>
                                          <p:attrName>ppt_x</p:attrName>
                                          <p:attrName>ppt_y</p:attrName>
                                        </p:attrNameLst>
                                      </p:cBhvr>
                                      <p:rCtr x="58663" y="0"/>
                                    </p:animMotion>
                                  </p:childTnLst>
                                </p:cTn>
                              </p:par>
                              <p:par>
                                <p:cTn id="9" presetID="1" presetClass="entr" presetSubtype="0" fill="hold" nodeType="withEffect">
                                  <p:stCondLst>
                                    <p:cond delay="500"/>
                                  </p:stCondLst>
                                  <p:childTnLst>
                                    <p:set>
                                      <p:cBhvr>
                                        <p:cTn id="10" dur="1" fill="hold">
                                          <p:stCondLst>
                                            <p:cond delay="0"/>
                                          </p:stCondLst>
                                        </p:cTn>
                                        <p:tgtEl>
                                          <p:spTgt spid="10"/>
                                        </p:tgtEl>
                                        <p:attrNameLst>
                                          <p:attrName>style.visibility</p:attrName>
                                        </p:attrNameLst>
                                      </p:cBhvr>
                                      <p:to>
                                        <p:strVal val="visible"/>
                                      </p:to>
                                    </p:set>
                                  </p:childTnLst>
                                </p:cTn>
                              </p:par>
                              <p:par>
                                <p:cTn id="11" presetID="63" presetClass="path" presetSubtype="0" accel="50000" decel="50000" fill="hold" nodeType="withEffect">
                                  <p:stCondLst>
                                    <p:cond delay="500"/>
                                  </p:stCondLst>
                                  <p:childTnLst>
                                    <p:animMotion origin="layout" path="M 4.44444E-6 -4.07407E-6 L 1.40572 -4.07407E-6 " pathEditMode="relative" rAng="0" ptsTypes="AA">
                                      <p:cBhvr>
                                        <p:cTn id="12" dur="1000" spd="-100000" fill="hold"/>
                                        <p:tgtEl>
                                          <p:spTgt spid="10"/>
                                        </p:tgtEl>
                                        <p:attrNameLst>
                                          <p:attrName>ppt_x</p:attrName>
                                          <p:attrName>ppt_y</p:attrName>
                                        </p:attrNameLst>
                                      </p:cBhvr>
                                      <p:rCtr x="70278" y="0"/>
                                    </p:animMotion>
                                  </p:childTnLst>
                                </p:cTn>
                              </p:par>
                              <p:par>
                                <p:cTn id="13" presetID="1" presetClass="entr" presetSubtype="0" fill="hold" nodeType="withEffect">
                                  <p:stCondLst>
                                    <p:cond delay="500"/>
                                  </p:stCondLst>
                                  <p:childTnLst>
                                    <p:set>
                                      <p:cBhvr>
                                        <p:cTn id="14" dur="1" fill="hold">
                                          <p:stCondLst>
                                            <p:cond delay="0"/>
                                          </p:stCondLst>
                                        </p:cTn>
                                        <p:tgtEl>
                                          <p:spTgt spid="9"/>
                                        </p:tgtEl>
                                        <p:attrNameLst>
                                          <p:attrName>style.visibility</p:attrName>
                                        </p:attrNameLst>
                                      </p:cBhvr>
                                      <p:to>
                                        <p:strVal val="visible"/>
                                      </p:to>
                                    </p:set>
                                  </p:childTnLst>
                                </p:cTn>
                              </p:par>
                              <p:par>
                                <p:cTn id="15" presetID="63" presetClass="path" presetSubtype="0" accel="50000" decel="50000" fill="hold" nodeType="withEffect">
                                  <p:stCondLst>
                                    <p:cond delay="500"/>
                                  </p:stCondLst>
                                  <p:childTnLst>
                                    <p:animMotion origin="layout" path="M 2.5E-6 -3.20988E-6 L 0.67066 -3.20988E-6 " pathEditMode="relative" rAng="0" ptsTypes="AA">
                                      <p:cBhvr>
                                        <p:cTn id="16" dur="1000" spd="-100000" fill="hold"/>
                                        <p:tgtEl>
                                          <p:spTgt spid="9"/>
                                        </p:tgtEl>
                                        <p:attrNameLst>
                                          <p:attrName>ppt_x</p:attrName>
                                          <p:attrName>ppt_y</p:attrName>
                                        </p:attrNameLst>
                                      </p:cBhvr>
                                      <p:rCtr x="33524" y="0"/>
                                    </p:animMotion>
                                  </p:childTnLst>
                                </p:cTn>
                              </p:par>
                              <p:par>
                                <p:cTn id="17" presetID="1" presetClass="entr" presetSubtype="0" fill="hold" grpId="1" nodeType="withEffect">
                                  <p:stCondLst>
                                    <p:cond delay="500"/>
                                  </p:stCondLst>
                                  <p:childTnLst>
                                    <p:set>
                                      <p:cBhvr>
                                        <p:cTn id="18" dur="1" fill="hold">
                                          <p:stCondLst>
                                            <p:cond delay="0"/>
                                          </p:stCondLst>
                                        </p:cTn>
                                        <p:tgtEl>
                                          <p:spTgt spid="7"/>
                                        </p:tgtEl>
                                        <p:attrNameLst>
                                          <p:attrName>style.visibility</p:attrName>
                                        </p:attrNameLst>
                                      </p:cBhvr>
                                      <p:to>
                                        <p:strVal val="visible"/>
                                      </p:to>
                                    </p:set>
                                  </p:childTnLst>
                                </p:cTn>
                              </p:par>
                              <p:par>
                                <p:cTn id="19" presetID="35" presetClass="path" presetSubtype="0" accel="50000" decel="50000" fill="hold" grpId="0" nodeType="withEffect">
                                  <p:stCondLst>
                                    <p:cond delay="500"/>
                                  </p:stCondLst>
                                  <p:childTnLst>
                                    <p:animMotion origin="layout" path="M -3.33333E-6 -1.23457E-7 L 1.175 -1.23457E-7 " pathEditMode="relative" rAng="0" ptsTypes="AA">
                                      <p:cBhvr>
                                        <p:cTn id="20" dur="1000" spd="-100000" fill="hold"/>
                                        <p:tgtEl>
                                          <p:spTgt spid="7"/>
                                        </p:tgtEl>
                                        <p:attrNameLst>
                                          <p:attrName>ppt_x</p:attrName>
                                          <p:attrName>ppt_y</p:attrName>
                                        </p:attrNameLst>
                                      </p:cBhvr>
                                      <p:rCtr x="58750" y="0"/>
                                    </p:animMotion>
                                  </p:childTnLst>
                                </p:cTn>
                              </p:par>
                              <p:par>
                                <p:cTn id="21" presetID="1" presetClass="entr" presetSubtype="0" fill="hold" grpId="1" nodeType="withEffect">
                                  <p:stCondLst>
                                    <p:cond delay="500"/>
                                  </p:stCondLst>
                                  <p:childTnLst>
                                    <p:set>
                                      <p:cBhvr>
                                        <p:cTn id="22" dur="1" fill="hold">
                                          <p:stCondLst>
                                            <p:cond delay="0"/>
                                          </p:stCondLst>
                                        </p:cTn>
                                        <p:tgtEl>
                                          <p:spTgt spid="8"/>
                                        </p:tgtEl>
                                        <p:attrNameLst>
                                          <p:attrName>style.visibility</p:attrName>
                                        </p:attrNameLst>
                                      </p:cBhvr>
                                      <p:to>
                                        <p:strVal val="visible"/>
                                      </p:to>
                                    </p:set>
                                  </p:childTnLst>
                                </p:cTn>
                              </p:par>
                              <p:par>
                                <p:cTn id="23" presetID="35" presetClass="path" presetSubtype="0" accel="50000" decel="50000" fill="hold" grpId="0" nodeType="withEffect">
                                  <p:stCondLst>
                                    <p:cond delay="500"/>
                                  </p:stCondLst>
                                  <p:childTnLst>
                                    <p:animMotion origin="layout" path="M -3.33333E-6 -4.44444E-6 L 1.17622 -4.44444E-6 " pathEditMode="relative" rAng="0" ptsTypes="AA">
                                      <p:cBhvr>
                                        <p:cTn id="24" dur="1000" spd="-100000" fill="hold"/>
                                        <p:tgtEl>
                                          <p:spTgt spid="8"/>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7"/>
                        </p:tgtEl>
                        <p:attrNameLst>
                          <p:attrName>ppt_x</p:attrName>
                          <p:attrName>ppt_y</p:attrName>
                        </p:attrNameLst>
                      </p:cBhvr>
                      <p:rCtr x="58750" y="0"/>
                    </p:animMotion>
                  </p:childTnLst>
                </p:cTn>
              </p:par>
            </p:tnLst>
          </p:tmpl>
        </p:tmplLst>
      </p:bldP>
      <p:bldP spid="7" grpId="1">
        <p:tmplLst>
          <p:tmpl>
            <p:tnLst>
              <p:par>
                <p:cTn presetID="1" presetClass="entr" presetSubtype="0" fill="hold" nodeType="withEffect">
                  <p:stCondLst>
                    <p:cond delay="50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8"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8"/>
                        </p:tgtEl>
                        <p:attrNameLst>
                          <p:attrName>ppt_x</p:attrName>
                          <p:attrName>ppt_y</p:attrName>
                        </p:attrNameLst>
                      </p:cBhvr>
                      <p:rCtr x="58802" y="0"/>
                    </p:animMotion>
                  </p:childTnLst>
                </p:cTn>
              </p:par>
            </p:tnLst>
          </p:tmpl>
        </p:tmplLst>
      </p:bldP>
      <p:bldP spid="8" grpId="1">
        <p:tmplLst>
          <p:tmpl>
            <p:tnLst>
              <p:par>
                <p:cTn presetID="1" presetClass="entr" presetSubtype="0" fill="hold" nodeType="withEffect">
                  <p:stCondLst>
                    <p:cond delay="500"/>
                  </p:stCondLst>
                  <p:childTnLst>
                    <p:set>
                      <p:cBhvr>
                        <p:cTn dur="1" fill="hold">
                          <p:stCondLst>
                            <p:cond delay="0"/>
                          </p:stCondLst>
                        </p:cTn>
                        <p:tgtEl>
                          <p:spTgt spid="8"/>
                        </p:tgtEl>
                        <p:attrNameLst>
                          <p:attrName>style.visibility</p:attrName>
                        </p:attrNameLst>
                      </p:cBhvr>
                      <p:to>
                        <p:strVal val="visible"/>
                      </p:to>
                    </p:set>
                  </p:childTnLst>
                </p:cTn>
              </p:par>
            </p:tnLst>
          </p:tmpl>
        </p:tmplLst>
      </p:bldP>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Option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bwMode="gray">
          <a:xfrm>
            <a:off x="431371" y="2084851"/>
            <a:ext cx="7872875" cy="343664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43840" tIns="195072" rIns="243840" bIns="195072" numCol="1" spcCol="0" rtlCol="0" fromWordArt="0" anchor="t" anchorCtr="0" forceAA="0" compatLnSpc="1">
            <a:prstTxWarp prst="textNoShape">
              <a:avLst/>
            </a:prstTxWarp>
            <a:noAutofit/>
          </a:bodyPr>
          <a:lstStyle/>
          <a:p>
            <a:pPr algn="ctr" defTabSz="1243265" fontAlgn="base">
              <a:lnSpc>
                <a:spcPct val="90000"/>
              </a:lnSpc>
              <a:spcBef>
                <a:spcPct val="0"/>
              </a:spcBef>
              <a:spcAft>
                <a:spcPct val="0"/>
              </a:spcAft>
            </a:pPr>
            <a:endParaRPr lang="en-US" sz="32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p:cNvSpPr>
            <a:spLocks noGrp="1"/>
          </p:cNvSpPr>
          <p:nvPr>
            <p:ph type="body" sz="quarter" idx="10" hasCustomPrompt="1"/>
          </p:nvPr>
        </p:nvSpPr>
        <p:spPr>
          <a:xfrm>
            <a:off x="624418" y="2306216"/>
            <a:ext cx="7487807" cy="1653821"/>
          </a:xfrm>
        </p:spPr>
        <p:txBody>
          <a:bodyPr>
            <a:normAutofit/>
          </a:bodyPr>
          <a:lstStyle>
            <a:lvl1pPr marL="0" indent="0">
              <a:buNone/>
              <a:defRPr lang="en-US" sz="6133"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Presentation Title</a:t>
            </a:r>
          </a:p>
        </p:txBody>
      </p:sp>
      <p:sp>
        <p:nvSpPr>
          <p:cNvPr id="4" name="Text Placeholder 8"/>
          <p:cNvSpPr>
            <a:spLocks noGrp="1"/>
          </p:cNvSpPr>
          <p:nvPr>
            <p:ph type="body" sz="quarter" idx="11" hasCustomPrompt="1"/>
          </p:nvPr>
        </p:nvSpPr>
        <p:spPr>
          <a:xfrm>
            <a:off x="624418" y="4110526"/>
            <a:ext cx="7487807" cy="1305615"/>
          </a:xfrm>
        </p:spPr>
        <p:txBody>
          <a:bodyPr>
            <a:normAutofit/>
          </a:bodyPr>
          <a:lstStyle>
            <a:lvl1pPr marL="0" indent="0">
              <a:buNone/>
              <a:defRPr lang="en-US" sz="2667"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Speaker Name</a:t>
            </a:r>
          </a:p>
          <a:p>
            <a:pPr marL="0" lvl="0" indent="0" algn="l" defTabSz="914462" rtl="0" eaLnBrk="1" latinLnBrk="0" hangingPunct="1">
              <a:lnSpc>
                <a:spcPct val="90000"/>
              </a:lnSpc>
              <a:spcBef>
                <a:spcPct val="20000"/>
              </a:spcBef>
              <a:buSzPct val="90000"/>
              <a:buFont typeface="Arial" pitchFamily="34" charset="0"/>
              <a:buNone/>
            </a:pPr>
            <a:r>
              <a:rPr lang="en-US" dirty="0" smtClean="0"/>
              <a:t>Speaker Title, Company</a:t>
            </a:r>
          </a:p>
          <a:p>
            <a:pPr marL="0" lvl="0" indent="0" algn="l" defTabSz="914462" rtl="0" eaLnBrk="1" latinLnBrk="0" hangingPunct="1">
              <a:lnSpc>
                <a:spcPct val="90000"/>
              </a:lnSpc>
              <a:spcBef>
                <a:spcPct val="20000"/>
              </a:spcBef>
              <a:buSzPct val="90000"/>
              <a:buFont typeface="Arial" pitchFamily="34" charset="0"/>
              <a:buNone/>
            </a:pPr>
            <a:r>
              <a:rPr lang="en-US" dirty="0" smtClean="0"/>
              <a:t>Contact Information</a:t>
            </a:r>
          </a:p>
        </p:txBody>
      </p:sp>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9168343" y="5866277"/>
            <a:ext cx="2656984" cy="977355"/>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p:cNvGrpSpPr/>
          <p:nvPr userDrawn="1"/>
        </p:nvGrpSpPr>
        <p:grpSpPr>
          <a:xfrm>
            <a:off x="595040" y="308417"/>
            <a:ext cx="1632181" cy="594726"/>
            <a:chOff x="10186018" y="534632"/>
            <a:chExt cx="1706539" cy="621820"/>
          </a:xfrm>
        </p:grpSpPr>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0" name="TextBox 9"/>
            <p:cNvSpPr txBox="1"/>
            <p:nvPr userDrawn="1"/>
          </p:nvSpPr>
          <p:spPr>
            <a:xfrm>
              <a:off x="10576932" y="972960"/>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85030955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grpId="1" nodeType="clickEffect">
                                  <p:stCondLst>
                                    <p:cond delay="500"/>
                                  </p:stCondLst>
                                  <p:childTnLst>
                                    <p:animMotion origin="layout" path="M 2.77778E-7 3.7037E-7 L 1.17344 3.7037E-7 " pathEditMode="relative" rAng="0" ptsTypes="AA">
                                      <p:cBhvr>
                                        <p:cTn id="10" dur="1000" spd="-100000" fill="hold"/>
                                        <p:tgtEl>
                                          <p:spTgt spid="5"/>
                                        </p:tgtEl>
                                        <p:attrNameLst>
                                          <p:attrName>ppt_x</p:attrName>
                                          <p:attrName>ppt_y</p:attrName>
                                        </p:attrNameLst>
                                      </p:cBhvr>
                                      <p:rCtr x="58663" y="0"/>
                                    </p:animMotion>
                                  </p:childTnLst>
                                </p:cTn>
                              </p:par>
                              <p:par>
                                <p:cTn id="11" presetID="1" presetClass="entr" presetSubtype="0" fill="hold" nodeType="withEffect">
                                  <p:stCondLst>
                                    <p:cond delay="500"/>
                                  </p:stCondLst>
                                  <p:childTnLst>
                                    <p:set>
                                      <p:cBhvr>
                                        <p:cTn id="12" dur="1" fill="hold">
                                          <p:stCondLst>
                                            <p:cond delay="0"/>
                                          </p:stCondLst>
                                        </p:cTn>
                                        <p:tgtEl>
                                          <p:spTgt spid="7"/>
                                        </p:tgtEl>
                                        <p:attrNameLst>
                                          <p:attrName>style.visibility</p:attrName>
                                        </p:attrNameLst>
                                      </p:cBhvr>
                                      <p:to>
                                        <p:strVal val="visible"/>
                                      </p:to>
                                    </p:set>
                                  </p:childTnLst>
                                </p:cTn>
                              </p:par>
                              <p:par>
                                <p:cTn id="13" presetID="63" presetClass="path" presetSubtype="0" accel="50000" decel="50000" fill="hold" nodeType="withEffect">
                                  <p:stCondLst>
                                    <p:cond delay="500"/>
                                  </p:stCondLst>
                                  <p:childTnLst>
                                    <p:animMotion origin="layout" path="M 5E-6 -1.60494E-6 L 1.41598 -1.60494E-6 " pathEditMode="relative" rAng="0" ptsTypes="AA">
                                      <p:cBhvr>
                                        <p:cTn id="14" dur="1000" spd="-100000" fill="hold"/>
                                        <p:tgtEl>
                                          <p:spTgt spid="7"/>
                                        </p:tgtEl>
                                        <p:attrNameLst>
                                          <p:attrName>ppt_x</p:attrName>
                                          <p:attrName>ppt_y</p:attrName>
                                        </p:attrNameLst>
                                      </p:cBhvr>
                                      <p:rCtr x="70799" y="0"/>
                                    </p:animMotion>
                                  </p:childTnLst>
                                </p:cTn>
                              </p:par>
                              <p:par>
                                <p:cTn id="15" presetID="1" presetClass="entr" presetSubtype="0" fill="hold" nodeType="withEffect">
                                  <p:stCondLst>
                                    <p:cond delay="500"/>
                                  </p:stCondLst>
                                  <p:childTnLst>
                                    <p:set>
                                      <p:cBhvr>
                                        <p:cTn id="16" dur="1" fill="hold">
                                          <p:stCondLst>
                                            <p:cond delay="0"/>
                                          </p:stCondLst>
                                        </p:cTn>
                                        <p:tgtEl>
                                          <p:spTgt spid="9"/>
                                        </p:tgtEl>
                                        <p:attrNameLst>
                                          <p:attrName>style.visibility</p:attrName>
                                        </p:attrNameLst>
                                      </p:cBhvr>
                                      <p:to>
                                        <p:strVal val="visible"/>
                                      </p:to>
                                    </p:set>
                                  </p:childTnLst>
                                </p:cTn>
                              </p:par>
                              <p:par>
                                <p:cTn id="17" presetID="63" presetClass="path" presetSubtype="0" accel="50000" decel="50000" fill="hold" nodeType="withEffect">
                                  <p:stCondLst>
                                    <p:cond delay="500"/>
                                  </p:stCondLst>
                                  <p:childTnLst>
                                    <p:animMotion origin="layout" path="M 2.5E-6 -3.20988E-6 L 0.67066 -3.20988E-6 " pathEditMode="relative" rAng="0" ptsTypes="AA">
                                      <p:cBhvr>
                                        <p:cTn id="18" dur="1000" spd="-100000" fill="hold"/>
                                        <p:tgtEl>
                                          <p:spTgt spid="9"/>
                                        </p:tgtEl>
                                        <p:attrNameLst>
                                          <p:attrName>ppt_x</p:attrName>
                                          <p:attrName>ppt_y</p:attrName>
                                        </p:attrNameLst>
                                      </p:cBhvr>
                                      <p:rCtr x="33524" y="0"/>
                                    </p:animMotion>
                                  </p:childTnLst>
                                </p:cTn>
                              </p:par>
                              <p:par>
                                <p:cTn id="19" presetID="1" presetClass="entr" presetSubtype="0" fill="hold" grpId="1" nodeType="withEffect">
                                  <p:stCondLst>
                                    <p:cond delay="500"/>
                                  </p:stCondLst>
                                  <p:childTnLst>
                                    <p:set>
                                      <p:cBhvr>
                                        <p:cTn id="20" dur="1" fill="hold">
                                          <p:stCondLst>
                                            <p:cond delay="0"/>
                                          </p:stCondLst>
                                        </p:cTn>
                                        <p:tgtEl>
                                          <p:spTgt spid="6"/>
                                        </p:tgtEl>
                                        <p:attrNameLst>
                                          <p:attrName>style.visibility</p:attrName>
                                        </p:attrNameLst>
                                      </p:cBhvr>
                                      <p:to>
                                        <p:strVal val="visible"/>
                                      </p:to>
                                    </p:set>
                                  </p:childTnLst>
                                </p:cTn>
                              </p:par>
                              <p:par>
                                <p:cTn id="21" presetID="35" presetClass="path" presetSubtype="0" accel="50000" decel="50000" fill="hold" grpId="0" nodeType="withEffect">
                                  <p:stCondLst>
                                    <p:cond delay="500"/>
                                  </p:stCondLst>
                                  <p:childTnLst>
                                    <p:animMotion origin="layout" path="M -3.33333E-6 -1.23457E-7 L 1.175 -1.23457E-7 " pathEditMode="relative" rAng="0" ptsTypes="AA">
                                      <p:cBhvr>
                                        <p:cTn id="22" dur="1000" spd="-100000" fill="hold"/>
                                        <p:tgtEl>
                                          <p:spTgt spid="6"/>
                                        </p:tgtEl>
                                        <p:attrNameLst>
                                          <p:attrName>ppt_x</p:attrName>
                                          <p:attrName>ppt_y</p:attrName>
                                        </p:attrNameLst>
                                      </p:cBhvr>
                                      <p:rCtr x="58750" y="0"/>
                                    </p:animMotion>
                                  </p:childTnLst>
                                </p:cTn>
                              </p:par>
                              <p:par>
                                <p:cTn id="23" presetID="1" presetClass="entr" presetSubtype="0" fill="hold" grpId="1" nodeType="withEffect">
                                  <p:stCondLst>
                                    <p:cond delay="500"/>
                                  </p:stCondLst>
                                  <p:childTnLst>
                                    <p:set>
                                      <p:cBhvr>
                                        <p:cTn id="24" dur="1" fill="hold">
                                          <p:stCondLst>
                                            <p:cond delay="0"/>
                                          </p:stCondLst>
                                        </p:cTn>
                                        <p:tgtEl>
                                          <p:spTgt spid="4"/>
                                        </p:tgtEl>
                                        <p:attrNameLst>
                                          <p:attrName>style.visibility</p:attrName>
                                        </p:attrNameLst>
                                      </p:cBhvr>
                                      <p:to>
                                        <p:strVal val="visible"/>
                                      </p:to>
                                    </p:set>
                                  </p:childTnLst>
                                </p:cTn>
                              </p:par>
                              <p:par>
                                <p:cTn id="25" presetID="35" presetClass="path" presetSubtype="0" accel="50000" decel="50000" fill="hold" grpId="0" nodeType="withEffect">
                                  <p:stCondLst>
                                    <p:cond delay="500"/>
                                  </p:stCondLst>
                                  <p:childTnLst>
                                    <p:animMotion origin="layout" path="M -3.33333E-6 -4.44444E-6 L 1.17622 -4.44444E-6 " pathEditMode="relative" rAng="0" ptsTypes="AA">
                                      <p:cBhvr>
                                        <p:cTn id="26" dur="1000" spd="-100000" fill="hold"/>
                                        <p:tgtEl>
                                          <p:spTgt spid="4"/>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6"/>
                        </p:tgtEl>
                        <p:attrNameLst>
                          <p:attrName>ppt_x</p:attrName>
                          <p:attrName>ppt_y</p:attrName>
                        </p:attrNameLst>
                      </p:cBhvr>
                      <p:rCtr x="58750" y="0"/>
                    </p:animMotion>
                  </p:childTnLst>
                </p:cTn>
              </p:par>
            </p:tnLst>
          </p:tmpl>
        </p:tmplLst>
      </p:bldP>
      <p:bldP spid="6" grpId="1">
        <p:tmplLst>
          <p:tmpl>
            <p:tnLst>
              <p:par>
                <p:cTn presetID="1" presetClass="entr" presetSubtype="0" fill="hold" nodeType="withEffect">
                  <p:stCondLst>
                    <p:cond delay="50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4"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4"/>
                        </p:tgtEl>
                        <p:attrNameLst>
                          <p:attrName>ppt_x</p:attrName>
                          <p:attrName>ppt_y</p:attrName>
                        </p:attrNameLst>
                      </p:cBhvr>
                      <p:rCtr x="58802" y="0"/>
                    </p:animMotion>
                  </p:childTnLst>
                </p:cTn>
              </p:par>
            </p:tnLst>
          </p:tmpl>
        </p:tmplLst>
      </p:bldP>
      <p:bldP spid="4" grpId="1">
        <p:tmplLst>
          <p:tmpl>
            <p:tnLst>
              <p:par>
                <p:cTn presetID="1" presetClass="entr" presetSubtype="0" fill="hold" nodeType="withEffect">
                  <p:stCondLst>
                    <p:cond delay="500"/>
                  </p:stCondLst>
                  <p:childTnLst>
                    <p:set>
                      <p:cBhvr>
                        <p:cTn dur="1" fill="hold">
                          <p:stCondLst>
                            <p:cond delay="0"/>
                          </p:stCondLst>
                        </p:cTn>
                        <p:tgtEl>
                          <p:spTgt spid="4"/>
                        </p:tgtEl>
                        <p:attrNameLst>
                          <p:attrName>style.visibility</p:attrName>
                        </p:attrNameLst>
                      </p:cBhvr>
                      <p:to>
                        <p:strVal val="visible"/>
                      </p:to>
                    </p:set>
                  </p:childTnLst>
                </p:cTn>
              </p:par>
            </p:tnLst>
          </p:tmpl>
        </p:tmplLst>
      </p:bldP>
    </p:bld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Agenda</a:t>
            </a:r>
            <a:endParaRPr lang="en-US" dirty="0"/>
          </a:p>
        </p:txBody>
      </p:sp>
      <p:sp>
        <p:nvSpPr>
          <p:cNvPr id="11" name="Content Placeholder 12"/>
          <p:cNvSpPr>
            <a:spLocks noGrp="1"/>
          </p:cNvSpPr>
          <p:nvPr>
            <p:ph sz="quarter" idx="10" hasCustomPrompt="1"/>
          </p:nvPr>
        </p:nvSpPr>
        <p:spPr>
          <a:xfrm>
            <a:off x="624417" y="1797051"/>
            <a:ext cx="8735484" cy="4320117"/>
          </a:xfrm>
        </p:spPr>
        <p:txBody>
          <a:bodyPr/>
          <a:lstStyle>
            <a:lvl1pPr marL="0" indent="0">
              <a:buNone/>
              <a:tabLst>
                <a:tab pos="7604949" algn="l"/>
              </a:tabLst>
              <a:defRPr sz="4000" baseline="0">
                <a:solidFill>
                  <a:schemeClr val="accent2"/>
                </a:solidFill>
              </a:defRPr>
            </a:lvl1pPr>
            <a:lvl2pPr marL="0" indent="0">
              <a:buNone/>
              <a:tabLst>
                <a:tab pos="7604949" algn="l"/>
              </a:tabLst>
              <a:defRPr sz="2000">
                <a:latin typeface="+mn-lt"/>
              </a:defRPr>
            </a:lvl2pPr>
            <a:lvl3pPr marL="460424" indent="-230213">
              <a:tabLst>
                <a:tab pos="7604949" algn="l"/>
              </a:tabLst>
              <a:defRPr sz="2000" baseline="0">
                <a:latin typeface="+mn-lt"/>
              </a:defRPr>
            </a:lvl3pPr>
          </a:lstStyle>
          <a:p>
            <a:pPr lvl="0"/>
            <a:r>
              <a:rPr lang="en-US" dirty="0" smtClean="0"/>
              <a:t>Topic	xx</a:t>
            </a:r>
          </a:p>
          <a:p>
            <a:pPr lvl="1"/>
            <a:r>
              <a:rPr lang="en-US" dirty="0" smtClean="0"/>
              <a:t>Subtopic	xx</a:t>
            </a:r>
          </a:p>
          <a:p>
            <a:pPr lvl="0"/>
            <a:r>
              <a:rPr lang="en-US" dirty="0" smtClean="0"/>
              <a:t>Topic	xx</a:t>
            </a:r>
          </a:p>
          <a:p>
            <a:pPr lvl="1"/>
            <a:r>
              <a:rPr lang="en-US" dirty="0" smtClean="0"/>
              <a:t>Subtopic	xx</a:t>
            </a:r>
          </a:p>
        </p:txBody>
      </p:sp>
      <p:sp>
        <p:nvSpPr>
          <p:cNvPr id="12" name="Rectangle 11"/>
          <p:cNvSpPr/>
          <p:nvPr userDrawn="1"/>
        </p:nvSpPr>
        <p:spPr bwMode="auto">
          <a:xfrm>
            <a:off x="9457267" y="1797052"/>
            <a:ext cx="2110317" cy="2101849"/>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52" tIns="45727" rIns="45727" bIns="91452" numCol="1" spcCol="0" rtlCol="0" fromWordArt="0" anchor="b" anchorCtr="0" forceAA="0" compatLnSpc="1">
            <a:prstTxWarp prst="textNoShape">
              <a:avLst/>
            </a:prstTxWarp>
            <a:noAutofit/>
          </a:bodyPr>
          <a:lstStyle/>
          <a:p>
            <a:pPr algn="ctr" defTabSz="914198" fontAlgn="base">
              <a:spcBef>
                <a:spcPct val="0"/>
              </a:spcBef>
              <a:spcAft>
                <a:spcPct val="0"/>
              </a:spcAft>
            </a:pPr>
            <a:endParaRPr lang="en-US" sz="1867" spc="-51"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3075" name="Picture 3" descr="C:\Temp\Agenda.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185388" y="2224213"/>
            <a:ext cx="642016" cy="1276796"/>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userDrawn="1"/>
        </p:nvSpPr>
        <p:spPr>
          <a:xfrm>
            <a:off x="9573733" y="3545586"/>
            <a:ext cx="819135" cy="287323"/>
          </a:xfrm>
          <a:prstGeom prst="rect">
            <a:avLst/>
          </a:prstGeom>
          <a:noFill/>
        </p:spPr>
        <p:txBody>
          <a:bodyPr wrap="none" lIns="0" tIns="0" rIns="0" bIns="0" rtlCol="0">
            <a:spAutoFit/>
          </a:bodyPr>
          <a:lstStyle/>
          <a:p>
            <a:pPr defTabSz="914462"/>
            <a:r>
              <a:rPr lang="en-US" sz="1867" dirty="0" smtClean="0">
                <a:solidFill>
                  <a:srgbClr val="FFFFFF"/>
                </a:solidFill>
              </a:rPr>
              <a:t>Agenda</a:t>
            </a:r>
          </a:p>
        </p:txBody>
      </p:sp>
    </p:spTree>
    <p:extLst>
      <p:ext uri="{BB962C8B-B14F-4D97-AF65-F5344CB8AC3E}">
        <p14:creationId xmlns:p14="http://schemas.microsoft.com/office/powerpoint/2010/main" val="23493537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afterEffect">
                                  <p:stCondLst>
                                    <p:cond delay="0"/>
                                  </p:stCondLst>
                                  <p:childTnLst>
                                    <p:animMotion origin="layout" path="M 3.70409E-6 -1.11111E-6 L 3.70409E-6 -0.05393 " pathEditMode="relative" rAng="0" ptsTypes="AA">
                                      <p:cBhvr>
                                        <p:cTn id="6" dur="500" fill="hold"/>
                                        <p:tgtEl>
                                          <p:spTgt spid="3075"/>
                                        </p:tgtEl>
                                        <p:attrNameLst>
                                          <p:attrName>ppt_x</p:attrName>
                                          <p:attrName>ppt_y</p:attrName>
                                        </p:attrNameLst>
                                      </p:cBhvr>
                                      <p:rCtr x="0" y="-2708"/>
                                    </p:animMotion>
                                  </p:childTnLst>
                                </p:cTn>
                              </p:par>
                              <p:par>
                                <p:cTn id="7" presetID="1" presetClass="entr" presetSubtype="0" fill="hold" grpId="0" nodeType="withEffect">
                                  <p:stCondLst>
                                    <p:cond delay="500"/>
                                  </p:stCondLst>
                                  <p:childTnLst>
                                    <p:set>
                                      <p:cBhvr>
                                        <p:cTn id="8" dur="1" fill="hold">
                                          <p:stCondLst>
                                            <p:cond delay="0"/>
                                          </p:stCondLst>
                                        </p:cTn>
                                        <p:tgtEl>
                                          <p:spTgt spid="14"/>
                                        </p:tgtEl>
                                        <p:attrNameLst>
                                          <p:attrName>style.visibility</p:attrName>
                                        </p:attrNameLst>
                                      </p:cBhvr>
                                      <p:to>
                                        <p:strVal val="visible"/>
                                      </p:to>
                                    </p:set>
                                  </p:childTnLst>
                                </p:cTn>
                              </p:par>
                              <p:par>
                                <p:cTn id="9" presetID="42" presetClass="path" presetSubtype="0" accel="50000" decel="50000" fill="hold" grpId="1" nodeType="withEffect">
                                  <p:stCondLst>
                                    <p:cond delay="500"/>
                                  </p:stCondLst>
                                  <p:childTnLst>
                                    <p:animMotion origin="layout" path="M -4.17296E-6 2.96296E-6 L -4.17296E-6 0.04722 " pathEditMode="relative" rAng="0" ptsTypes="AA">
                                      <p:cBhvr>
                                        <p:cTn id="10" dur="500" spd="-100000" fill="hold"/>
                                        <p:tgtEl>
                                          <p:spTgt spid="14"/>
                                        </p:tgtEl>
                                        <p:attrNameLst>
                                          <p:attrName>ppt_x</p:attrName>
                                          <p:attrName>ppt_y</p:attrName>
                                        </p:attrNameLst>
                                      </p:cBhvr>
                                      <p:rCtr x="0" y="236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hapter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4"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11"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userDrawn="1"/>
        </p:nvGrpSpPr>
        <p:grpSpPr>
          <a:xfrm>
            <a:off x="623392" y="308417"/>
            <a:ext cx="1632181" cy="602694"/>
            <a:chOff x="10186018" y="534632"/>
            <a:chExt cx="1706539" cy="630151"/>
          </a:xfrm>
        </p:grpSpPr>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8" name="TextBox 7"/>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125327559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5"/>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4"/>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6"/>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11"/>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tmplLst>
          <p:tmpl>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6"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6"/>
                        </p:tgtEl>
                        <p:attrNameLst>
                          <p:attrName>ppt_x</p:attrName>
                          <p:attrName>ppt_y</p:attrName>
                        </p:attrNameLst>
                      </p:cBhvr>
                      <p:rCtr x="61706" y="0"/>
                    </p:animMotion>
                  </p:childTnLst>
                </p:cTn>
              </p:par>
            </p:tnLst>
          </p:tmpl>
        </p:tmplLst>
      </p:bldP>
      <p:bldP spid="4" grpId="0">
        <p:tmplLst>
          <p:tmpl>
            <p:tnLst>
              <p:par>
                <p:cTn presetID="1"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childTnLst>
                </p:cTn>
              </p:par>
            </p:tnLst>
          </p:tmpl>
        </p:tmplLst>
      </p:bldP>
      <p:bldP spid="4"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4"/>
                        </p:tgtEl>
                        <p:attrNameLst>
                          <p:attrName>ppt_x</p:attrName>
                          <p:attrName>ppt_y</p:attrName>
                        </p:attrNameLst>
                      </p:cBhvr>
                      <p:rCtr x="61758" y="0"/>
                    </p:animMotion>
                  </p:childTnLst>
                </p:cTn>
              </p:par>
            </p:tnLst>
          </p:tmpl>
        </p:tmplLst>
      </p:bldP>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hapter Title Dark Teal">
    <p:bg>
      <p:bgPr>
        <a:solidFill>
          <a:srgbClr val="008272"/>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286166057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hapter Title Plum">
    <p:bg>
      <p:bgPr>
        <a:solidFill>
          <a:srgbClr val="B4009E"/>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624418" y="2784868"/>
            <a:ext cx="10943167" cy="1114033"/>
          </a:xfrm>
        </p:spPr>
        <p:txBody>
          <a:bodyPr/>
          <a:lstStyle>
            <a:lvl1pPr marL="0" indent="0">
              <a:buNone/>
              <a:defRPr lang="en-US" sz="8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a:t>
            </a:r>
          </a:p>
        </p:txBody>
      </p:sp>
      <p:sp>
        <p:nvSpPr>
          <p:cNvPr id="8" name="Text Placeholder 8"/>
          <p:cNvSpPr>
            <a:spLocks noGrp="1"/>
          </p:cNvSpPr>
          <p:nvPr>
            <p:ph type="body" sz="quarter" idx="11" hasCustomPrompt="1"/>
          </p:nvPr>
        </p:nvSpPr>
        <p:spPr>
          <a:xfrm>
            <a:off x="624418" y="1773238"/>
            <a:ext cx="10943167" cy="44319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9169052" y="5847095"/>
            <a:ext cx="2672789" cy="98316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623392" y="308417"/>
            <a:ext cx="1632181" cy="602694"/>
            <a:chOff x="10186018" y="534632"/>
            <a:chExt cx="1706539" cy="630151"/>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4317" cy="183492"/>
            </a:xfrm>
            <a:prstGeom prst="rect">
              <a:avLst/>
            </a:prstGeom>
            <a:noFill/>
          </p:spPr>
          <p:txBody>
            <a:bodyPr wrap="none" lIns="0" tIns="0" rIns="0" bIns="0" rtlCol="0">
              <a:spAutoFit/>
            </a:bodyPr>
            <a:lstStyle/>
            <a:p>
              <a:pPr defTabSz="914462">
                <a:lnSpc>
                  <a:spcPct val="90000"/>
                </a:lnSpc>
                <a:spcAft>
                  <a:spcPts val="800"/>
                </a:spcAft>
              </a:pPr>
              <a:r>
                <a:rPr lang="en-US" sz="1267" dirty="0" smtClean="0">
                  <a:solidFill>
                    <a:srgbClr val="FFFFFF"/>
                  </a:solidFill>
                </a:rPr>
                <a:t>| Basel</a:t>
              </a:r>
            </a:p>
          </p:txBody>
        </p:sp>
      </p:grpSp>
    </p:spTree>
    <p:extLst>
      <p:ext uri="{BB962C8B-B14F-4D97-AF65-F5344CB8AC3E}">
        <p14:creationId xmlns:p14="http://schemas.microsoft.com/office/powerpoint/2010/main" val="422135208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299601676"/>
      </p:ext>
    </p:extLst>
  </p:cSld>
  <p:clrMapOvr>
    <a:masterClrMapping/>
  </p:clrMapOvr>
  <p:transition spd="slow">
    <p:push/>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Title Dark Teal">
    <p:bg>
      <p:bgPr>
        <a:solidFill>
          <a:srgbClr val="00827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1038186514"/>
      </p:ext>
    </p:extLst>
  </p:cSld>
  <p:clrMapOvr>
    <a:masterClrMapping/>
  </p:clrMapOvr>
  <p:transition spd="slow">
    <p:push/>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Content Placeholder 2"/>
          <p:cNvSpPr>
            <a:spLocks noGrp="1"/>
          </p:cNvSpPr>
          <p:nvPr>
            <p:ph sz="half" idx="1"/>
          </p:nvPr>
        </p:nvSpPr>
        <p:spPr>
          <a:xfrm>
            <a:off x="519248" y="1447804"/>
            <a:ext cx="5487829" cy="1755865"/>
          </a:xfrm>
        </p:spPr>
        <p:txBody>
          <a:bodyPr/>
          <a:lstStyle>
            <a:lvl1pPr marL="346905" indent="-346905">
              <a:lnSpc>
                <a:spcPct val="90000"/>
              </a:lnSpc>
              <a:defRPr sz="2900"/>
            </a:lvl1pPr>
            <a:lvl2pPr marL="687064" indent="-332060">
              <a:lnSpc>
                <a:spcPct val="90000"/>
              </a:lnSpc>
              <a:defRPr sz="2400"/>
            </a:lvl2pPr>
            <a:lvl3pPr marL="973229" indent="-294262">
              <a:lnSpc>
                <a:spcPct val="90000"/>
              </a:lnSpc>
              <a:defRPr sz="2000"/>
            </a:lvl3pPr>
            <a:lvl4pPr marL="1252645" indent="-279416">
              <a:lnSpc>
                <a:spcPct val="90000"/>
              </a:lnSpc>
              <a:defRPr sz="1800"/>
            </a:lvl4pPr>
            <a:lvl5pPr marL="1546908" indent="-286165">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3335" y="1447804"/>
            <a:ext cx="5487829" cy="1755865"/>
          </a:xfrm>
        </p:spPr>
        <p:txBody>
          <a:bodyPr/>
          <a:lstStyle>
            <a:lvl1pPr marL="355008" indent="-355008">
              <a:lnSpc>
                <a:spcPct val="90000"/>
              </a:lnSpc>
              <a:defRPr sz="2900"/>
            </a:lvl1pPr>
            <a:lvl2pPr marL="687064" indent="-346905">
              <a:lnSpc>
                <a:spcPct val="90000"/>
              </a:lnSpc>
              <a:defRPr sz="2400"/>
            </a:lvl2pPr>
            <a:lvl3pPr marL="981328" indent="-309111">
              <a:lnSpc>
                <a:spcPct val="90000"/>
              </a:lnSpc>
              <a:defRPr sz="2000"/>
            </a:lvl3pPr>
            <a:lvl4pPr marL="1252645" indent="-271316">
              <a:lnSpc>
                <a:spcPct val="90000"/>
              </a:lnSpc>
              <a:defRPr sz="1800"/>
            </a:lvl4pPr>
            <a:lvl5pPr marL="1546908" indent="-279416">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Plum">
    <p:bg>
      <p:bgPr>
        <a:solidFill>
          <a:srgbClr val="B4009E"/>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624418" y="1773239"/>
            <a:ext cx="10943167" cy="2125661"/>
          </a:xfrm>
        </p:spPr>
        <p:txBody>
          <a:bodyPr>
            <a:normAutofit/>
          </a:bodyPr>
          <a:lstStyle>
            <a:lvl1pPr marL="0" indent="0">
              <a:buNone/>
              <a:defRPr lang="en-US" sz="12800" i="0" kern="1200" spc="-100" baseline="0" dirty="0" smtClean="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624418" y="4006850"/>
            <a:ext cx="10943167" cy="574279"/>
          </a:xfrm>
        </p:spPr>
        <p:txBody>
          <a:bodyPr/>
          <a:lstStyle>
            <a:lvl1pPr marL="0" indent="0">
              <a:buNone/>
              <a:defRPr lang="en-US" sz="3200" kern="1200" spc="-100" baseline="0" dirty="0">
                <a:solidFill>
                  <a:schemeClr val="bg1"/>
                </a:solidFill>
                <a:latin typeface="Segoe UI Light" pitchFamily="34" charset="0"/>
                <a:ea typeface="+mn-ea"/>
                <a:cs typeface="+mn-cs"/>
              </a:defRPr>
            </a:lvl1pPr>
          </a:lstStyle>
          <a:p>
            <a:pPr marL="0" lvl="0" indent="0" algn="l" defTabSz="914462"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1225510815"/>
      </p:ext>
    </p:extLst>
  </p:cSld>
  <p:clrMapOvr>
    <a:masterClrMapping/>
  </p:clrMapOvr>
  <p:transition spd="slow">
    <p:push/>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Content Placeholder 12"/>
          <p:cNvSpPr>
            <a:spLocks noGrp="1"/>
          </p:cNvSpPr>
          <p:nvPr>
            <p:ph sz="quarter" idx="10"/>
          </p:nvPr>
        </p:nvSpPr>
        <p:spPr>
          <a:xfrm>
            <a:off x="624418" y="1797051"/>
            <a:ext cx="10943167"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91993847"/>
      </p:ext>
    </p:extLst>
  </p:cSld>
  <p:clrMapOvr>
    <a:masterClrMapping/>
  </p:clrMapOvr>
  <p:transition spd="slow">
    <p:push dir="u"/>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168196549"/>
      </p:ext>
    </p:extLst>
  </p:cSld>
  <p:clrMapOvr>
    <a:masterClrMapping/>
  </p:clrMapOvr>
  <p:transition spd="slow">
    <p:push dir="u"/>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8507950"/>
      </p:ext>
    </p:extLst>
  </p:cSld>
  <p:clrMapOvr>
    <a:masterClrMapping/>
  </p:clrMapOvr>
  <p:transition spd="slow">
    <p:push dir="u"/>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5" name="Content Placeholder 12"/>
          <p:cNvSpPr>
            <a:spLocks noGrp="1"/>
          </p:cNvSpPr>
          <p:nvPr>
            <p:ph sz="quarter" idx="10"/>
          </p:nvPr>
        </p:nvSpPr>
        <p:spPr>
          <a:xfrm>
            <a:off x="624418" y="1797051"/>
            <a:ext cx="5399556" cy="4320117"/>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
        <p:nvSpPr>
          <p:cNvPr id="7" name="Content Placeholder 12"/>
          <p:cNvSpPr>
            <a:spLocks noGrp="1"/>
          </p:cNvSpPr>
          <p:nvPr>
            <p:ph sz="quarter" idx="11"/>
          </p:nvPr>
        </p:nvSpPr>
        <p:spPr>
          <a:xfrm>
            <a:off x="6160908" y="1797050"/>
            <a:ext cx="5406677" cy="4320116"/>
          </a:xfrm>
        </p:spPr>
        <p:txBody>
          <a:bodyPr/>
          <a:lstStyle>
            <a:lvl1pPr marL="0" indent="0">
              <a:buNone/>
              <a:defRPr sz="4000"/>
            </a:lvl1pPr>
            <a:lvl2pPr marL="0" indent="0">
              <a:buNone/>
              <a:tabLst/>
              <a:defRPr sz="2000">
                <a:latin typeface="+mn-lt"/>
              </a:defRPr>
            </a:lvl2pPr>
            <a:lvl3pPr marL="241294" indent="-241294">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624264029"/>
      </p:ext>
    </p:extLst>
  </p:cSld>
  <p:clrMapOvr>
    <a:masterClrMapping/>
  </p:clrMapOvr>
  <p:transition spd="slow">
    <p:push dir="u"/>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Metro Blocks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3" name="Content Placeholder 12"/>
          <p:cNvSpPr>
            <a:spLocks noGrp="1"/>
          </p:cNvSpPr>
          <p:nvPr>
            <p:ph sz="quarter" idx="10"/>
          </p:nvPr>
        </p:nvSpPr>
        <p:spPr>
          <a:xfrm>
            <a:off x="624417" y="1797050"/>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
        <p:nvSpPr>
          <p:cNvPr id="4" name="Picture Placeholder 3"/>
          <p:cNvSpPr>
            <a:spLocks noGrp="1"/>
          </p:cNvSpPr>
          <p:nvPr>
            <p:ph type="pic" sz="quarter" idx="11"/>
          </p:nvPr>
        </p:nvSpPr>
        <p:spPr>
          <a:xfrm>
            <a:off x="7247468" y="1797050"/>
            <a:ext cx="2112432" cy="2097175"/>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7050"/>
            <a:ext cx="2110317" cy="209717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867"/>
            <a:ext cx="2112432" cy="2112301"/>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546539" y="4000281"/>
            <a:ext cx="2021045" cy="2116887"/>
          </a:xfrm>
        </p:spPr>
        <p:txBody>
          <a:bodyPr/>
          <a:lstStyle/>
          <a:p>
            <a:r>
              <a:rPr lang="en-US" smtClean="0"/>
              <a:t>Click icon to add picture</a:t>
            </a:r>
            <a:endParaRPr lang="de-CH" dirty="0"/>
          </a:p>
        </p:txBody>
      </p:sp>
    </p:spTree>
    <p:extLst>
      <p:ext uri="{BB962C8B-B14F-4D97-AF65-F5344CB8AC3E}">
        <p14:creationId xmlns:p14="http://schemas.microsoft.com/office/powerpoint/2010/main" val="3150505187"/>
      </p:ext>
    </p:extLst>
  </p:cSld>
  <p:clrMapOvr>
    <a:masterClrMapping/>
  </p:clrMapOvr>
  <p:transition spd="slow">
    <p:push dir="u"/>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_Metro Blocks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0"/>
            <a:ext cx="2112433" cy="2097175"/>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7050"/>
            <a:ext cx="2110317" cy="4320119"/>
          </a:xfrm>
        </p:spPr>
        <p:txBody>
          <a:bodyPr/>
          <a:lstStyle/>
          <a:p>
            <a:r>
              <a:rPr lang="en-US" smtClean="0"/>
              <a:t>Click icon to add picture</a:t>
            </a:r>
            <a:endParaRPr lang="de-CH"/>
          </a:p>
        </p:txBody>
      </p:sp>
      <p:sp>
        <p:nvSpPr>
          <p:cNvPr id="8" name="Picture Placeholder 3"/>
          <p:cNvSpPr>
            <a:spLocks noGrp="1"/>
          </p:cNvSpPr>
          <p:nvPr>
            <p:ph type="pic" sz="quarter" idx="13"/>
          </p:nvPr>
        </p:nvSpPr>
        <p:spPr>
          <a:xfrm>
            <a:off x="7247468" y="4004733"/>
            <a:ext cx="2112433" cy="2112435"/>
          </a:xfrm>
        </p:spPr>
        <p:txBody>
          <a:bodyPr/>
          <a:lstStyle/>
          <a:p>
            <a:r>
              <a:rPr lang="en-US" smtClean="0"/>
              <a:t>Click icon to add picture</a:t>
            </a:r>
            <a:endParaRPr lang="de-CH"/>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757119726"/>
      </p:ext>
    </p:extLst>
  </p:cSld>
  <p:clrMapOvr>
    <a:masterClrMapping/>
  </p:clrMapOvr>
  <p:transition spd="slow">
    <p:push dir="u"/>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Metro Blocks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6819"/>
            <a:ext cx="2112433" cy="4320348"/>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9457268" y="1796820"/>
            <a:ext cx="2110317" cy="2112665"/>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457269" y="4004734"/>
            <a:ext cx="2110316" cy="2112433"/>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6819"/>
            <a:ext cx="6527800" cy="4320348"/>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817237835"/>
      </p:ext>
    </p:extLst>
  </p:cSld>
  <p:clrMapOvr>
    <a:masterClrMapping/>
  </p:clrMapOvr>
  <p:transition spd="slow">
    <p:push dir="u"/>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Metro Blocks 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49"/>
            <a:ext cx="4320117" cy="211243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734"/>
            <a:ext cx="2112432" cy="2112433"/>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9457267" y="4000281"/>
            <a:ext cx="2110317" cy="2116887"/>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590079309"/>
      </p:ext>
    </p:extLst>
  </p:cSld>
  <p:clrMapOvr>
    <a:masterClrMapping/>
  </p:clrMapOvr>
  <p:transition spd="slow">
    <p:push dir="u"/>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Metro Blocks 5">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0"/>
            <a:ext cx="2112433" cy="2097175"/>
          </a:xfrm>
        </p:spPr>
        <p:txBody>
          <a:bodyPr/>
          <a:lstStyle/>
          <a:p>
            <a:r>
              <a:rPr lang="en-US" smtClean="0"/>
              <a:t>Click icon to add picture</a:t>
            </a:r>
            <a:endParaRPr lang="de-CH"/>
          </a:p>
        </p:txBody>
      </p:sp>
      <p:sp>
        <p:nvSpPr>
          <p:cNvPr id="5" name="Picture Placeholder 3"/>
          <p:cNvSpPr>
            <a:spLocks noGrp="1"/>
          </p:cNvSpPr>
          <p:nvPr>
            <p:ph type="pic" sz="quarter" idx="12"/>
          </p:nvPr>
        </p:nvSpPr>
        <p:spPr>
          <a:xfrm>
            <a:off x="9457268" y="1797050"/>
            <a:ext cx="2110317" cy="2097175"/>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7247468" y="4004867"/>
            <a:ext cx="4320117" cy="2112300"/>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4155278066"/>
      </p:ext>
    </p:extLst>
  </p:cSld>
  <p:clrMapOvr>
    <a:masterClrMapping/>
  </p:clrMapOvr>
  <p:transition spd="slow">
    <p:push dir="u"/>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19248" y="1411563"/>
            <a:ext cx="5487829" cy="346249"/>
          </a:xfrm>
        </p:spPr>
        <p:txBody>
          <a:bodyPr anchor="b"/>
          <a:lstStyle>
            <a:lvl1pPr marL="0" indent="0">
              <a:lnSpc>
                <a:spcPct val="90000"/>
              </a:lnSpc>
              <a:spcBef>
                <a:spcPts val="0"/>
              </a:spcBef>
              <a:buNone/>
              <a:defRPr sz="2500" b="1"/>
            </a:lvl1pPr>
            <a:lvl2pPr marL="466502" indent="0">
              <a:buNone/>
              <a:defRPr sz="2000" b="1"/>
            </a:lvl2pPr>
            <a:lvl3pPr marL="933007" indent="0">
              <a:buNone/>
              <a:defRPr sz="1800" b="1"/>
            </a:lvl3pPr>
            <a:lvl4pPr marL="1399507" indent="0">
              <a:buNone/>
              <a:defRPr sz="1600" b="1"/>
            </a:lvl4pPr>
            <a:lvl5pPr marL="1866008" indent="0">
              <a:buNone/>
              <a:defRPr sz="1600" b="1"/>
            </a:lvl5pPr>
            <a:lvl6pPr marL="2332516" indent="0">
              <a:buNone/>
              <a:defRPr sz="1600" b="1"/>
            </a:lvl6pPr>
            <a:lvl7pPr marL="2799014" indent="0">
              <a:buNone/>
              <a:defRPr sz="1600" b="1"/>
            </a:lvl7pPr>
            <a:lvl8pPr marL="3265516" indent="0">
              <a:buNone/>
              <a:defRPr sz="1600" b="1"/>
            </a:lvl8pPr>
            <a:lvl9pPr marL="3732017"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8003" y="2133605"/>
            <a:ext cx="5486400" cy="1585049"/>
          </a:xfrm>
        </p:spPr>
        <p:txBody>
          <a:bodyPr/>
          <a:lstStyle>
            <a:lvl1pPr marL="287517" indent="-287517">
              <a:defRPr sz="2400"/>
            </a:lvl1pPr>
            <a:lvl2pPr marL="573678" indent="-271316">
              <a:defRPr sz="2000"/>
            </a:lvl2pPr>
            <a:lvl3pPr marL="830147" indent="-248370">
              <a:defRPr sz="1800"/>
            </a:lvl3pPr>
            <a:lvl4pPr marL="1071767" indent="-233523">
              <a:defRPr sz="1800"/>
            </a:lvl4pPr>
            <a:lvl5pPr marL="1305294" indent="-210574">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3335" y="1411563"/>
            <a:ext cx="5487829" cy="346249"/>
          </a:xfrm>
        </p:spPr>
        <p:txBody>
          <a:bodyPr anchor="b"/>
          <a:lstStyle>
            <a:lvl1pPr marL="0" indent="0">
              <a:lnSpc>
                <a:spcPct val="90000"/>
              </a:lnSpc>
              <a:spcBef>
                <a:spcPts val="0"/>
              </a:spcBef>
              <a:buNone/>
              <a:defRPr sz="2500" b="1"/>
            </a:lvl1pPr>
            <a:lvl2pPr marL="466502" indent="0">
              <a:buNone/>
              <a:defRPr sz="2000" b="1"/>
            </a:lvl2pPr>
            <a:lvl3pPr marL="933007" indent="0">
              <a:buNone/>
              <a:defRPr sz="1800" b="1"/>
            </a:lvl3pPr>
            <a:lvl4pPr marL="1399507" indent="0">
              <a:buNone/>
              <a:defRPr sz="1600" b="1"/>
            </a:lvl4pPr>
            <a:lvl5pPr marL="1866008" indent="0">
              <a:buNone/>
              <a:defRPr sz="1600" b="1"/>
            </a:lvl5pPr>
            <a:lvl6pPr marL="2332516" indent="0">
              <a:buNone/>
              <a:defRPr sz="1600" b="1"/>
            </a:lvl6pPr>
            <a:lvl7pPr marL="2799014" indent="0">
              <a:buNone/>
              <a:defRPr sz="1600" b="1"/>
            </a:lvl7pPr>
            <a:lvl8pPr marL="3265516" indent="0">
              <a:buNone/>
              <a:defRPr sz="1600" b="1"/>
            </a:lvl8pPr>
            <a:lvl9pPr marL="3732017"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3335" y="2133615"/>
            <a:ext cx="5487829" cy="1585049"/>
          </a:xfrm>
        </p:spPr>
        <p:txBody>
          <a:bodyPr/>
          <a:lstStyle>
            <a:lvl1pPr marL="302363" indent="-302363">
              <a:defRPr sz="2400"/>
            </a:lvl1pPr>
            <a:lvl2pPr marL="581778" indent="-279416">
              <a:defRPr sz="2000"/>
            </a:lvl2pPr>
            <a:lvl3pPr marL="838248" indent="-249721">
              <a:defRPr sz="1800"/>
            </a:lvl3pPr>
            <a:lvl4pPr marL="1071767" indent="-241622">
              <a:defRPr sz="1800"/>
            </a:lvl4pPr>
            <a:lvl5pPr marL="1305294" indent="-225418">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Metro Blocks 6">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7247468" y="1797051"/>
            <a:ext cx="4320117" cy="4320116"/>
          </a:xfrm>
        </p:spPr>
        <p:txBody>
          <a:bodyPr/>
          <a:lstStyle/>
          <a:p>
            <a:r>
              <a:rPr lang="en-US" smtClean="0"/>
              <a:t>Click icon to add picture</a:t>
            </a:r>
            <a:endParaRPr lang="de-CH"/>
          </a:p>
        </p:txBody>
      </p:sp>
      <p:sp>
        <p:nvSpPr>
          <p:cNvPr id="6" name="Content Placeholder 12"/>
          <p:cNvSpPr>
            <a:spLocks noGrp="1"/>
          </p:cNvSpPr>
          <p:nvPr>
            <p:ph sz="quarter" idx="10"/>
          </p:nvPr>
        </p:nvSpPr>
        <p:spPr>
          <a:xfrm>
            <a:off x="624417" y="1797051"/>
            <a:ext cx="6527800" cy="4320117"/>
          </a:xfrm>
        </p:spPr>
        <p:txBody>
          <a:bodyPr/>
          <a:lstStyle>
            <a:lvl1pPr marL="0" indent="0">
              <a:buNone/>
              <a:defRPr sz="4000"/>
            </a:lvl1pPr>
            <a:lvl2pPr marL="0" indent="0">
              <a:buNone/>
              <a:tabLst/>
              <a:defRPr sz="2000">
                <a:latin typeface="+mn-lt"/>
              </a:defRPr>
            </a:lvl2pPr>
            <a:lvl3pPr marL="460424" indent="-230213">
              <a:defRPr sz="20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124123955"/>
      </p:ext>
    </p:extLst>
  </p:cSld>
  <p:clrMapOvr>
    <a:masterClrMapping/>
  </p:clrMapOvr>
  <p:transition spd="slow">
    <p:push dir="u"/>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2"/>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520836" y="6298299"/>
            <a:ext cx="11176000" cy="307969"/>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algn="ctr" defTabSz="914198" eaLnBrk="0" hangingPunct="0"/>
            <a:r>
              <a:rPr lang="en-US" sz="667" dirty="0">
                <a:gradFill>
                  <a:gsLst>
                    <a:gs pos="0">
                      <a:srgbClr val="FFFFFF"/>
                    </a:gs>
                    <a:gs pos="100000">
                      <a:srgbClr val="FFFFFF"/>
                    </a:gs>
                  </a:gsLst>
                  <a:lin ang="5400000" scaled="0"/>
                </a:gradFill>
                <a:cs typeface="Arial" charset="0"/>
              </a:rPr>
              <a:t>© </a:t>
            </a:r>
            <a:r>
              <a:rPr lang="en-US" sz="667" dirty="0" smtClean="0">
                <a:gradFill>
                  <a:gsLst>
                    <a:gs pos="0">
                      <a:srgbClr val="FFFFFF"/>
                    </a:gs>
                    <a:gs pos="100000">
                      <a:srgbClr val="FFFFFF"/>
                    </a:gs>
                  </a:gsLst>
                  <a:lin ang="5400000" scaled="0"/>
                </a:gradFill>
                <a:cs typeface="Arial" charset="0"/>
              </a:rPr>
              <a:t>2012 Microsoft </a:t>
            </a:r>
            <a:r>
              <a:rPr lang="en-US" sz="667" dirty="0">
                <a:gradFill>
                  <a:gsLst>
                    <a:gs pos="0">
                      <a:srgbClr val="FFFFFF"/>
                    </a:gs>
                    <a:gs pos="100000">
                      <a:srgbClr val="FFFFFF"/>
                    </a:gs>
                  </a:gsLst>
                  <a:lin ang="5400000" scaled="0"/>
                </a:gradFill>
                <a:cs typeface="Arial" charset="0"/>
              </a:rPr>
              <a:t>Corporation. All rights reserved. Microsoft, Windows, Windows Vista and other product names are or may be registered trademarks and/or trademarks in the U.S. and/or other countries.</a:t>
            </a:r>
          </a:p>
          <a:p>
            <a:pPr algn="ctr" defTabSz="914198" eaLnBrk="0" hangingPunct="0"/>
            <a:r>
              <a:rPr lang="en-US" sz="667" dirty="0">
                <a:gradFill>
                  <a:gsLst>
                    <a:gs pos="0">
                      <a:srgbClr val="FFFFFF"/>
                    </a:gs>
                    <a:gs pos="100000">
                      <a:srgbClr val="FFFFFF"/>
                    </a:gs>
                  </a:gsLst>
                  <a:lin ang="5400000" scaled="0"/>
                </a:gradFill>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667" dirty="0" smtClean="0">
                <a:gradFill>
                  <a:gsLst>
                    <a:gs pos="0">
                      <a:srgbClr val="FFFFFF"/>
                    </a:gs>
                    <a:gs pos="100000">
                      <a:srgbClr val="FFFFFF"/>
                    </a:gs>
                  </a:gsLst>
                  <a:lin ang="5400000" scaled="0"/>
                </a:gradFill>
                <a:cs typeface="Arial" charset="0"/>
              </a:rPr>
              <a:t>MICROSOFT </a:t>
            </a:r>
            <a:r>
              <a:rPr lang="en-US" sz="667" dirty="0">
                <a:gradFill>
                  <a:gsLst>
                    <a:gs pos="0">
                      <a:srgbClr val="FFFFFF"/>
                    </a:gs>
                    <a:gs pos="100000">
                      <a:srgbClr val="FFFFFF"/>
                    </a:gs>
                  </a:gsLst>
                  <a:lin ang="5400000" scaled="0"/>
                </a:gradFill>
                <a:cs typeface="Arial" charset="0"/>
              </a:rPr>
              <a:t>MAKES NO WARRANTIES, EXPRESS, IMPLIED OR STATUTORY, AS TO THE INFORMATION IN THIS PRESENTATION.</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36920" y="1862325"/>
            <a:ext cx="8518161" cy="3133351"/>
          </a:xfrm>
          <a:prstGeom prst="rect">
            <a:avLst/>
          </a:prstGeom>
        </p:spPr>
      </p:pic>
    </p:spTree>
    <p:extLst>
      <p:ext uri="{BB962C8B-B14F-4D97-AF65-F5344CB8AC3E}">
        <p14:creationId xmlns:p14="http://schemas.microsoft.com/office/powerpoint/2010/main" val="3446223407"/>
      </p:ext>
    </p:extLst>
  </p:cSld>
  <p:clrMapOvr>
    <a:masterClrMapping/>
  </p:clrMapOvr>
  <p:transition spd="slow">
    <p:push/>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5" y="2980724"/>
            <a:ext cx="7171401" cy="896552"/>
          </a:xfrm>
        </p:spPr>
        <p:txBody>
          <a:bodyPr wrap="square" lIns="0" tIns="0" rIns="0" bIns="0" anchor="ctr">
            <a:noAutofit/>
          </a:bodyPr>
          <a:lstStyle>
            <a:lvl1pPr>
              <a:lnSpc>
                <a:spcPct val="95000"/>
              </a:lnSpc>
              <a:spcBef>
                <a:spcPts val="0"/>
              </a:spcBef>
              <a:spcAft>
                <a:spcPts val="1600"/>
              </a:spcAft>
              <a:defRPr lang="en-US" sz="3529"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22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69241"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91440" tIns="0" rIns="91440" bIns="0"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867"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739153302"/>
      </p:ext>
    </p:extLst>
  </p:cSld>
  <p:clrMapOvr>
    <a:masterClrMapping/>
  </p:clrMapOvr>
  <p:timing>
    <p:tnLst>
      <p:par>
        <p:cTn id="1" dur="indefinite" restart="never" nodeType="tmRoot"/>
      </p:par>
    </p:tnLst>
  </p:timing>
  <p:extLst>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635917"/>
            <a:ext cx="2689275" cy="4929460"/>
          </a:xfrm>
        </p:spPr>
        <p:txBody>
          <a:bodyPr vert="horz" lIns="0" tIns="0" rIns="0" bIns="0" rtlCol="0">
            <a:noAutofit/>
          </a:bodyPr>
          <a:lstStyle>
            <a:lvl1pPr>
              <a:defRPr lang="en-US" sz="2353"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lIns="0" tIns="0" rIns="0" bIns="0"/>
          <a:lstStyle/>
          <a:p>
            <a:r>
              <a:rPr lang="en-US" dirty="0" smtClean="0"/>
              <a:t>Click to edit master title style</a:t>
            </a:r>
            <a:endParaRPr lang="en-US" dirty="0"/>
          </a:p>
        </p:txBody>
      </p:sp>
    </p:spTree>
    <p:extLst>
      <p:ext uri="{BB962C8B-B14F-4D97-AF65-F5344CB8AC3E}">
        <p14:creationId xmlns:p14="http://schemas.microsoft.com/office/powerpoint/2010/main" val="76730534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ext Only_Large">
    <p:bg>
      <p:bgPr>
        <a:solidFill>
          <a:srgbClr val="505050"/>
        </a:solid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1165666" y="2084174"/>
            <a:ext cx="9860673" cy="488852"/>
          </a:xfrm>
        </p:spPr>
        <p:txBody>
          <a:bodyPr/>
          <a:lstStyle>
            <a:lvl1pPr>
              <a:defRPr sz="3529"/>
            </a:lvl1pPr>
          </a:lstStyle>
          <a:p>
            <a:r>
              <a:rPr lang="en-US" dirty="0" smtClean="0"/>
              <a:t>Click to edit master title style</a:t>
            </a:r>
            <a:endParaRPr lang="en-US" dirty="0"/>
          </a:p>
        </p:txBody>
      </p:sp>
    </p:spTree>
    <p:extLst>
      <p:ext uri="{BB962C8B-B14F-4D97-AF65-F5344CB8AC3E}">
        <p14:creationId xmlns:p14="http://schemas.microsoft.com/office/powerpoint/2010/main" val="1861483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Tree>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1_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Light" charset="0"/>
              </a:defRPr>
            </a:lvl1pPr>
          </a:lstStyle>
          <a:p>
            <a:r>
              <a:rPr lang="en-US" dirty="0" smtClean="0"/>
              <a:t>Click to edit Master title style</a:t>
            </a:r>
            <a:endParaRPr lang="en-GB" dirty="0"/>
          </a:p>
        </p:txBody>
      </p:sp>
      <p:sp>
        <p:nvSpPr>
          <p:cNvPr id="3" name="Text Placeholder 2"/>
          <p:cNvSpPr>
            <a:spLocks noGrp="1"/>
          </p:cNvSpPr>
          <p:nvPr>
            <p:ph type="body" idx="1"/>
          </p:nvPr>
        </p:nvSpPr>
        <p:spPr>
          <a:xfrm>
            <a:off x="519250" y="1447865"/>
            <a:ext cx="11151916" cy="2031325"/>
          </a:xfrm>
        </p:spPr>
        <p:txBody>
          <a:bodyPr/>
          <a:lstStyle>
            <a:lvl1pPr>
              <a:defRPr>
                <a:latin typeface="Segoe Light" charset="0"/>
              </a:defRPr>
            </a:lvl1pPr>
            <a:lvl2pPr>
              <a:defRPr>
                <a:latin typeface="Segoe Light" charset="0"/>
              </a:defRPr>
            </a:lvl2pPr>
            <a:lvl3pPr>
              <a:defRPr>
                <a:latin typeface="Segoe Light" charset="0"/>
              </a:defRPr>
            </a:lvl3pPr>
            <a:lvl4pPr>
              <a:defRPr>
                <a:latin typeface="Segoe Light" charset="0"/>
              </a:defRPr>
            </a:lvl4pPr>
            <a:lvl5pPr>
              <a:defRPr>
                <a:latin typeface="Segoe Light"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Tree>
    <p:extLst>
      <p:ext uri="{BB962C8B-B14F-4D97-AF65-F5344CB8AC3E}">
        <p14:creationId xmlns:p14="http://schemas.microsoft.com/office/powerpoint/2010/main" val="369591021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6" y="2710558"/>
            <a:ext cx="9634305" cy="747897"/>
          </a:xfrm>
        </p:spPr>
        <p:txBody>
          <a:bodyPr anchor="b" anchorCtr="0"/>
          <a:lstStyle>
            <a:lvl1pPr>
              <a:defRPr sz="5400" spc="-113" baseline="0">
                <a:solidFill>
                  <a:schemeClr val="tx1"/>
                </a:soli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949" y="3777538"/>
            <a:ext cx="9660192" cy="498599"/>
          </a:xfrm>
        </p:spPr>
        <p:txBody>
          <a:bodyPr>
            <a:noAutofit/>
          </a:bodyPr>
          <a:lstStyle>
            <a:lvl1pPr marL="0" indent="0">
              <a:spcBef>
                <a:spcPts val="0"/>
              </a:spcBef>
              <a:buNone/>
              <a:defRPr spc="-53" baseline="0">
                <a:solidFill>
                  <a:schemeClr val="tx1"/>
                </a:solidFill>
                <a:latin typeface="+mj-lt"/>
              </a:defRPr>
            </a:lvl1pPr>
          </a:lstStyle>
          <a:p>
            <a:pPr lvl="0"/>
            <a:r>
              <a:rPr lang="en-US" dirty="0" smtClean="0"/>
              <a:t>Speaker Title</a:t>
            </a:r>
            <a:endParaRPr lang="en-US" dirty="0"/>
          </a:p>
        </p:txBody>
      </p:sp>
      <p:sp>
        <p:nvSpPr>
          <p:cNvPr id="4" name="Rectangle 3"/>
          <p:cNvSpPr/>
          <p:nvPr userDrawn="1"/>
        </p:nvSpPr>
        <p:spPr bwMode="auto">
          <a:xfrm>
            <a:off x="9" y="6"/>
            <a:ext cx="1259785" cy="1259457"/>
          </a:xfrm>
          <a:prstGeom prst="rect">
            <a:avLst/>
          </a:prstGeom>
          <a:solidFill>
            <a:schemeClr val="bg1">
              <a:lumMod val="75000"/>
              <a:lumOff val="2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83" tIns="34283" rIns="34283" bIns="34283" numCol="1" spcCol="0" rtlCol="0" fromWordArt="0" anchor="ctr" anchorCtr="0" forceAA="0" compatLnSpc="1">
            <a:prstTxWarp prst="textNoShape">
              <a:avLst/>
            </a:prstTxWarp>
            <a:noAutofit/>
          </a:bodyPr>
          <a:lstStyle/>
          <a:p>
            <a:pPr algn="ctr" defTabSz="685434" fontAlgn="base">
              <a:spcBef>
                <a:spcPct val="0"/>
              </a:spcBef>
              <a:spcAft>
                <a:spcPct val="0"/>
              </a:spcAft>
            </a:pPr>
            <a:endParaRPr lang="en-GB" sz="1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690" y="422458"/>
            <a:ext cx="1052415" cy="293791"/>
          </a:xfrm>
          <a:prstGeom prst="rect">
            <a:avLst/>
          </a:prstGeom>
        </p:spPr>
      </p:pic>
      <p:sp>
        <p:nvSpPr>
          <p:cNvPr id="7" name="Date Placeholder 6"/>
          <p:cNvSpPr>
            <a:spLocks noGrp="1"/>
          </p:cNvSpPr>
          <p:nvPr>
            <p:ph type="dt" sz="half" idx="13"/>
          </p:nvPr>
        </p:nvSpPr>
        <p:spPr/>
        <p:txBody>
          <a:bodyPr/>
          <a:lstStyle>
            <a:lvl1pPr>
              <a:defRPr>
                <a:solidFill>
                  <a:schemeClr val="tx1"/>
                </a:solidFill>
              </a:defRPr>
            </a:lvl1pPr>
          </a:lstStyle>
          <a:p>
            <a:fld id="{20CE17AF-4091-48A7-8681-C3B1BE5CA3B0}" type="datetime1">
              <a:rPr lang="en-GB" smtClean="0">
                <a:solidFill>
                  <a:srgbClr val="FFFFFF"/>
                </a:solidFill>
              </a:rPr>
              <a:pPr/>
              <a:t>24/03/2015</a:t>
            </a:fld>
            <a:endParaRPr lang="en-GB" dirty="0">
              <a:solidFill>
                <a:srgbClr val="FFFFFF"/>
              </a:solidFill>
            </a:endParaRPr>
          </a:p>
        </p:txBody>
      </p:sp>
      <p:sp>
        <p:nvSpPr>
          <p:cNvPr id="9" name="Footer Placeholder 8"/>
          <p:cNvSpPr>
            <a:spLocks noGrp="1"/>
          </p:cNvSpPr>
          <p:nvPr>
            <p:ph type="ftr" sz="quarter" idx="14"/>
          </p:nvPr>
        </p:nvSpPr>
        <p:spPr/>
        <p:txBody>
          <a:bodyPr/>
          <a:lstStyle>
            <a:lvl1pPr>
              <a:defRPr>
                <a:solidFill>
                  <a:schemeClr val="tx1"/>
                </a:solidFill>
              </a:defRPr>
            </a:lvl1pPr>
          </a:lstStyle>
          <a:p>
            <a:endParaRPr lang="en-GB" dirty="0">
              <a:solidFill>
                <a:srgbClr val="FFFFFF"/>
              </a:solidFill>
            </a:endParaRPr>
          </a:p>
        </p:txBody>
      </p:sp>
      <p:sp>
        <p:nvSpPr>
          <p:cNvPr id="10" name="Slide Number Placeholder 9"/>
          <p:cNvSpPr>
            <a:spLocks noGrp="1"/>
          </p:cNvSpPr>
          <p:nvPr>
            <p:ph type="sldNum" sz="quarter" idx="15"/>
          </p:nvPr>
        </p:nvSpPr>
        <p:spPr/>
        <p:txBody>
          <a:bodyPr/>
          <a:lstStyle>
            <a:lvl1pPr>
              <a:defRPr>
                <a:solidFill>
                  <a:schemeClr val="tx1"/>
                </a:solidFill>
              </a:defRPr>
            </a:lvl1pPr>
          </a:lstStyle>
          <a:p>
            <a:fld id="{66F9B19E-23E9-4120-A06C-57F6EDB783B3}" type="slidenum">
              <a:rPr lang="en-GB" smtClean="0">
                <a:solidFill>
                  <a:srgbClr val="FFFFFF"/>
                </a:solidFill>
              </a:rPr>
              <a:pPr/>
              <a:t>‹#›</a:t>
            </a:fld>
            <a:endParaRPr lang="en-GB">
              <a:solidFill>
                <a:srgbClr val="FFFFFF"/>
              </a:solidFill>
            </a:endParaRPr>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26956" y="360009"/>
            <a:ext cx="1488000" cy="547352"/>
          </a:xfrm>
          <a:prstGeom prst="rect">
            <a:avLst/>
          </a:prstGeom>
        </p:spPr>
      </p:pic>
    </p:spTree>
    <p:extLst>
      <p:ext uri="{BB962C8B-B14F-4D97-AF65-F5344CB8AC3E}">
        <p14:creationId xmlns:p14="http://schemas.microsoft.com/office/powerpoint/2010/main" val="3882425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6.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10" Type="http://schemas.openxmlformats.org/officeDocument/2006/relationships/theme" Target="../theme/theme3.xml"/><Relationship Id="rId4" Type="http://schemas.openxmlformats.org/officeDocument/2006/relationships/slideLayout" Target="../slideLayouts/slideLayout12.xml"/><Relationship Id="rId9"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slideLayout" Target="../slideLayouts/slideLayout35.xml"/><Relationship Id="rId3" Type="http://schemas.openxmlformats.org/officeDocument/2006/relationships/slideLayout" Target="../slideLayouts/slideLayout20.xml"/><Relationship Id="rId21" Type="http://schemas.openxmlformats.org/officeDocument/2006/relationships/slideLayout" Target="../slideLayouts/slideLayout38.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5" Type="http://schemas.openxmlformats.org/officeDocument/2006/relationships/theme" Target="../theme/theme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slideLayout" Target="../slideLayouts/slideLayout37.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24" Type="http://schemas.openxmlformats.org/officeDocument/2006/relationships/slideLayout" Target="../slideLayouts/slideLayout41.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23" Type="http://schemas.openxmlformats.org/officeDocument/2006/relationships/slideLayout" Target="../slideLayouts/slideLayout40.xml"/><Relationship Id="rId10" Type="http://schemas.openxmlformats.org/officeDocument/2006/relationships/slideLayout" Target="../slideLayouts/slideLayout27.xml"/><Relationship Id="rId19" Type="http://schemas.openxmlformats.org/officeDocument/2006/relationships/slideLayout" Target="../slideLayouts/slideLayout36.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 Id="rId22" Type="http://schemas.openxmlformats.org/officeDocument/2006/relationships/slideLayout" Target="../slideLayouts/slideLayout3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24" Type="http://schemas.openxmlformats.org/officeDocument/2006/relationships/theme" Target="../theme/theme5.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23" Type="http://schemas.openxmlformats.org/officeDocument/2006/relationships/slideLayout" Target="../slideLayouts/slideLayout64.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1"/>
            <a:ext cx="11151917" cy="623248"/>
          </a:xfrm>
          <a:prstGeom prst="rect">
            <a:avLst/>
          </a:prstGeom>
        </p:spPr>
        <p:txBody>
          <a:bodyPr vert="horz" wrap="square" lIns="0" tIns="0" rIns="0" bIns="0" rtlCol="0" anchor="t">
            <a:spAutoFit/>
          </a:bodyPr>
          <a:lstStyle/>
          <a:p>
            <a:endParaRPr lang="en-US" dirty="0"/>
          </a:p>
        </p:txBody>
      </p:sp>
      <p:sp>
        <p:nvSpPr>
          <p:cNvPr id="3" name="Text Placeholder 2"/>
          <p:cNvSpPr>
            <a:spLocks noGrp="1"/>
          </p:cNvSpPr>
          <p:nvPr>
            <p:ph type="body" idx="1"/>
          </p:nvPr>
        </p:nvSpPr>
        <p:spPr>
          <a:xfrm>
            <a:off x="519250" y="1447810"/>
            <a:ext cx="11151916" cy="203132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882" r:id="rId8"/>
  </p:sldLayoutIdLst>
  <p:transition>
    <p:fade/>
  </p:transition>
  <p:timing>
    <p:tnLst>
      <p:par>
        <p:cTn id="1" dur="indefinite" restart="never" nodeType="tmRoot"/>
      </p:par>
    </p:tnLst>
  </p:timing>
  <p:txStyles>
    <p:titleStyle>
      <a:lvl1pPr algn="l" defTabSz="933007" rtl="0" eaLnBrk="1" latinLnBrk="0" hangingPunct="1">
        <a:lnSpc>
          <a:spcPct val="90000"/>
        </a:lnSpc>
        <a:spcBef>
          <a:spcPct val="0"/>
        </a:spcBef>
        <a:buNone/>
        <a:defRPr lang="en-US" sz="4500" b="0" kern="1200" cap="none" spc="-102" baseline="0" dirty="0" smtClean="0">
          <a:ln w="3175">
            <a:noFill/>
          </a:ln>
          <a:gradFill flip="none" rotWithShape="1">
            <a:gsLst>
              <a:gs pos="0">
                <a:schemeClr val="tx1"/>
              </a:gs>
              <a:gs pos="86000">
                <a:schemeClr val="tx1"/>
              </a:gs>
            </a:gsLst>
            <a:lin ang="5400000" scaled="0"/>
            <a:tileRect/>
          </a:gradFill>
          <a:effectLst/>
          <a:latin typeface="Candara" pitchFamily="34" charset="0"/>
          <a:ea typeface="+mn-ea"/>
          <a:cs typeface="Arial" charset="0"/>
        </a:defRPr>
      </a:lvl1pPr>
    </p:titleStyle>
    <p:bodyStyle>
      <a:lvl1pPr marL="469761" indent="-469761" algn="l" defTabSz="933007" rtl="0" eaLnBrk="1" latinLnBrk="0" hangingPunct="1">
        <a:lnSpc>
          <a:spcPct val="90000"/>
        </a:lnSpc>
        <a:spcBef>
          <a:spcPct val="20000"/>
        </a:spcBef>
        <a:buSzPct val="90000"/>
        <a:buFontTx/>
        <a:buBlip>
          <a:blip r:embed="rId10"/>
        </a:buBlip>
        <a:defRPr sz="3300" kern="1200">
          <a:gradFill>
            <a:gsLst>
              <a:gs pos="0">
                <a:schemeClr val="tx1"/>
              </a:gs>
              <a:gs pos="86000">
                <a:schemeClr val="tx1"/>
              </a:gs>
            </a:gsLst>
            <a:lin ang="5400000" scaled="0"/>
          </a:gradFill>
          <a:latin typeface="Candara" pitchFamily="34" charset="0"/>
          <a:ea typeface="+mn-ea"/>
          <a:cs typeface="+mn-cs"/>
        </a:defRPr>
      </a:lvl1pPr>
      <a:lvl2pPr marL="873107" indent="-403346" algn="l" defTabSz="933007" rtl="0" eaLnBrk="1" latinLnBrk="0" hangingPunct="1">
        <a:lnSpc>
          <a:spcPct val="90000"/>
        </a:lnSpc>
        <a:spcBef>
          <a:spcPct val="20000"/>
        </a:spcBef>
        <a:buSzPct val="90000"/>
        <a:buFontTx/>
        <a:buBlip>
          <a:blip r:embed="rId11"/>
        </a:buBlip>
        <a:defRPr sz="2900" kern="1200">
          <a:gradFill>
            <a:gsLst>
              <a:gs pos="0">
                <a:schemeClr val="tx1"/>
              </a:gs>
              <a:gs pos="86000">
                <a:schemeClr val="tx1"/>
              </a:gs>
            </a:gsLst>
            <a:lin ang="5400000" scaled="0"/>
          </a:gradFill>
          <a:latin typeface="Candara" pitchFamily="34" charset="0"/>
          <a:ea typeface="+mn-ea"/>
          <a:cs typeface="+mn-cs"/>
        </a:defRPr>
      </a:lvl2pPr>
      <a:lvl3pPr marL="1284553" indent="-411443" algn="l" defTabSz="933007" rtl="0" eaLnBrk="1" latinLnBrk="0" hangingPunct="1">
        <a:lnSpc>
          <a:spcPct val="90000"/>
        </a:lnSpc>
        <a:spcBef>
          <a:spcPct val="20000"/>
        </a:spcBef>
        <a:buSzPct val="90000"/>
        <a:buFontTx/>
        <a:buBlip>
          <a:blip r:embed="rId11"/>
        </a:buBlip>
        <a:defRPr sz="2400" kern="1200">
          <a:gradFill>
            <a:gsLst>
              <a:gs pos="0">
                <a:schemeClr val="tx1"/>
              </a:gs>
              <a:gs pos="86000">
                <a:schemeClr val="tx1"/>
              </a:gs>
            </a:gsLst>
            <a:lin ang="5400000" scaled="0"/>
          </a:gradFill>
          <a:latin typeface="Candara" pitchFamily="34" charset="0"/>
          <a:ea typeface="+mn-ea"/>
          <a:cs typeface="+mn-cs"/>
        </a:defRPr>
      </a:lvl3pPr>
      <a:lvl4pPr marL="1637684" indent="-353129" algn="l" defTabSz="933007" rtl="0" eaLnBrk="1" latinLnBrk="0" hangingPunct="1">
        <a:lnSpc>
          <a:spcPct val="90000"/>
        </a:lnSpc>
        <a:spcBef>
          <a:spcPct val="20000"/>
        </a:spcBef>
        <a:buSzPct val="90000"/>
        <a:buFontTx/>
        <a:buBlip>
          <a:blip r:embed="rId11"/>
        </a:buBlip>
        <a:defRPr sz="2000" kern="1200">
          <a:gradFill>
            <a:gsLst>
              <a:gs pos="0">
                <a:schemeClr val="tx1"/>
              </a:gs>
              <a:gs pos="86000">
                <a:schemeClr val="tx1"/>
              </a:gs>
            </a:gsLst>
            <a:lin ang="5400000" scaled="0"/>
          </a:gradFill>
          <a:latin typeface="Candara" pitchFamily="34" charset="0"/>
          <a:ea typeface="+mn-ea"/>
          <a:cs typeface="+mn-cs"/>
        </a:defRPr>
      </a:lvl4pPr>
      <a:lvl5pPr marL="1981094" indent="-343412" algn="l" defTabSz="933007" rtl="0" eaLnBrk="1" latinLnBrk="0" hangingPunct="1">
        <a:lnSpc>
          <a:spcPct val="90000"/>
        </a:lnSpc>
        <a:spcBef>
          <a:spcPct val="20000"/>
        </a:spcBef>
        <a:buSzPct val="90000"/>
        <a:buFontTx/>
        <a:buBlip>
          <a:blip r:embed="rId11"/>
        </a:buBlip>
        <a:defRPr sz="2000" kern="1200">
          <a:gradFill>
            <a:gsLst>
              <a:gs pos="0">
                <a:schemeClr val="tx1"/>
              </a:gs>
              <a:gs pos="86000">
                <a:schemeClr val="tx1"/>
              </a:gs>
            </a:gsLst>
            <a:lin ang="5400000" scaled="0"/>
          </a:gradFill>
          <a:latin typeface="Candara" pitchFamily="34" charset="0"/>
          <a:ea typeface="+mn-ea"/>
          <a:cs typeface="+mn-cs"/>
        </a:defRPr>
      </a:lvl5pPr>
      <a:lvl6pPr marL="2565762"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2266"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8768"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5269"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3007" rtl="0" eaLnBrk="1" latinLnBrk="0" hangingPunct="1">
        <a:defRPr sz="1800" kern="1200">
          <a:solidFill>
            <a:schemeClr val="tx1"/>
          </a:solidFill>
          <a:latin typeface="+mn-lt"/>
          <a:ea typeface="+mn-ea"/>
          <a:cs typeface="+mn-cs"/>
        </a:defRPr>
      </a:lvl1pPr>
      <a:lvl2pPr marL="466502" algn="l" defTabSz="933007" rtl="0" eaLnBrk="1" latinLnBrk="0" hangingPunct="1">
        <a:defRPr sz="1800" kern="1200">
          <a:solidFill>
            <a:schemeClr val="tx1"/>
          </a:solidFill>
          <a:latin typeface="+mn-lt"/>
          <a:ea typeface="+mn-ea"/>
          <a:cs typeface="+mn-cs"/>
        </a:defRPr>
      </a:lvl2pPr>
      <a:lvl3pPr marL="933007" algn="l" defTabSz="933007" rtl="0" eaLnBrk="1" latinLnBrk="0" hangingPunct="1">
        <a:defRPr sz="1800" kern="1200">
          <a:solidFill>
            <a:schemeClr val="tx1"/>
          </a:solidFill>
          <a:latin typeface="+mn-lt"/>
          <a:ea typeface="+mn-ea"/>
          <a:cs typeface="+mn-cs"/>
        </a:defRPr>
      </a:lvl3pPr>
      <a:lvl4pPr marL="1399507" algn="l" defTabSz="933007" rtl="0" eaLnBrk="1" latinLnBrk="0" hangingPunct="1">
        <a:defRPr sz="1800" kern="1200">
          <a:solidFill>
            <a:schemeClr val="tx1"/>
          </a:solidFill>
          <a:latin typeface="+mn-lt"/>
          <a:ea typeface="+mn-ea"/>
          <a:cs typeface="+mn-cs"/>
        </a:defRPr>
      </a:lvl4pPr>
      <a:lvl5pPr marL="1866008" algn="l" defTabSz="933007" rtl="0" eaLnBrk="1" latinLnBrk="0" hangingPunct="1">
        <a:defRPr sz="1800" kern="1200">
          <a:solidFill>
            <a:schemeClr val="tx1"/>
          </a:solidFill>
          <a:latin typeface="+mn-lt"/>
          <a:ea typeface="+mn-ea"/>
          <a:cs typeface="+mn-cs"/>
        </a:defRPr>
      </a:lvl5pPr>
      <a:lvl6pPr marL="2332516" algn="l" defTabSz="933007" rtl="0" eaLnBrk="1" latinLnBrk="0" hangingPunct="1">
        <a:defRPr sz="1800" kern="1200">
          <a:solidFill>
            <a:schemeClr val="tx1"/>
          </a:solidFill>
          <a:latin typeface="+mn-lt"/>
          <a:ea typeface="+mn-ea"/>
          <a:cs typeface="+mn-cs"/>
        </a:defRPr>
      </a:lvl6pPr>
      <a:lvl7pPr marL="2799014" algn="l" defTabSz="933007" rtl="0" eaLnBrk="1" latinLnBrk="0" hangingPunct="1">
        <a:defRPr sz="1800" kern="1200">
          <a:solidFill>
            <a:schemeClr val="tx1"/>
          </a:solidFill>
          <a:latin typeface="+mn-lt"/>
          <a:ea typeface="+mn-ea"/>
          <a:cs typeface="+mn-cs"/>
        </a:defRPr>
      </a:lvl7pPr>
      <a:lvl8pPr marL="3265516" algn="l" defTabSz="933007" rtl="0" eaLnBrk="1" latinLnBrk="0" hangingPunct="1">
        <a:defRPr sz="1800" kern="1200">
          <a:solidFill>
            <a:schemeClr val="tx1"/>
          </a:solidFill>
          <a:latin typeface="+mn-lt"/>
          <a:ea typeface="+mn-ea"/>
          <a:cs typeface="+mn-cs"/>
        </a:defRPr>
      </a:lvl8pPr>
      <a:lvl9pPr marL="3732017" algn="l" defTabSz="933007"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alpha val="0"/>
          </a:schemeClr>
        </a:solid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2"/>
          <a:srcRect b="10453"/>
          <a:stretch>
            <a:fillRect/>
          </a:stretch>
        </p:blipFill>
        <p:spPr>
          <a:xfrm>
            <a:off x="0" y="1299715"/>
            <a:ext cx="12192000" cy="5558294"/>
          </a:xfrm>
          <a:prstGeom prst="rect">
            <a:avLst/>
          </a:prstGeom>
        </p:spPr>
      </p:pic>
      <p:sp>
        <p:nvSpPr>
          <p:cNvPr id="2" name="Title Placeholder 1"/>
          <p:cNvSpPr>
            <a:spLocks noGrp="1"/>
          </p:cNvSpPr>
          <p:nvPr>
            <p:ph type="title"/>
          </p:nvPr>
        </p:nvSpPr>
        <p:spPr>
          <a:xfrm>
            <a:off x="519248" y="228602"/>
            <a:ext cx="11151917" cy="623248"/>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249" y="1905028"/>
            <a:ext cx="11151915" cy="2125197"/>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 bg1="dk1" tx1="lt1" bg2="dk2" tx2="lt2" accent1="accent1" accent2="accent2" accent3="accent3" accent4="accent4" accent5="accent5" accent6="accent6" hlink="hlink" folHlink="folHlink"/>
  <p:transition>
    <p:fade/>
  </p:transition>
  <p:timing>
    <p:tnLst>
      <p:par>
        <p:cTn id="1" dur="indefinite" restart="never" nodeType="tmRoot"/>
      </p:par>
    </p:tnLst>
  </p:timing>
  <p:txStyles>
    <p:titleStyle>
      <a:lvl1pPr algn="l" defTabSz="933007" rtl="0" eaLnBrk="1" latinLnBrk="0" hangingPunct="1">
        <a:lnSpc>
          <a:spcPct val="90000"/>
        </a:lnSpc>
        <a:spcBef>
          <a:spcPct val="0"/>
        </a:spcBef>
        <a:buNone/>
        <a:defRPr lang="en-US" sz="4500" b="0" kern="1200" cap="none" spc="-102" baseline="0" dirty="0">
          <a:ln w="3175">
            <a:noFill/>
          </a:ln>
          <a:gradFill flip="none" rotWithShape="1">
            <a:gsLst>
              <a:gs pos="0">
                <a:schemeClr val="tx1"/>
              </a:gs>
              <a:gs pos="86000">
                <a:schemeClr val="tx1"/>
              </a:gs>
            </a:gsLst>
            <a:lin ang="5400000" scaled="0"/>
            <a:tileRect/>
          </a:gradFill>
          <a:effectLst/>
          <a:latin typeface="Segoe Light" pitchFamily="34" charset="0"/>
          <a:ea typeface="+mn-ea"/>
          <a:cs typeface="Arial" charset="0"/>
        </a:defRPr>
      </a:lvl1pPr>
    </p:titleStyle>
    <p:bodyStyle>
      <a:lvl1pPr marL="0" indent="0" algn="l" defTabSz="933007" rtl="0" eaLnBrk="1" latinLnBrk="0" hangingPunct="1">
        <a:lnSpc>
          <a:spcPct val="90000"/>
        </a:lnSpc>
        <a:spcBef>
          <a:spcPct val="20000"/>
        </a:spcBef>
        <a:buFont typeface="Arial" pitchFamily="34" charset="0"/>
        <a:buNone/>
        <a:defRPr sz="3000" b="0" kern="1200">
          <a:gradFill>
            <a:gsLst>
              <a:gs pos="0">
                <a:srgbClr val="000000"/>
              </a:gs>
              <a:gs pos="86000">
                <a:srgbClr val="000000"/>
              </a:gs>
            </a:gsLst>
            <a:lin ang="5400000" scaled="0"/>
          </a:gradFill>
          <a:latin typeface="Consolas" pitchFamily="49" charset="0"/>
          <a:ea typeface="+mn-ea"/>
          <a:cs typeface="Consolas" pitchFamily="49" charset="0"/>
        </a:defRPr>
      </a:lvl1pPr>
      <a:lvl2pPr marL="392802" indent="-8098" algn="l" defTabSz="933007" rtl="0" eaLnBrk="1" latinLnBrk="0" hangingPunct="1">
        <a:lnSpc>
          <a:spcPct val="90000"/>
        </a:lnSpc>
        <a:spcBef>
          <a:spcPct val="20000"/>
        </a:spcBef>
        <a:buFont typeface="Arial" pitchFamily="34" charset="0"/>
        <a:buNone/>
        <a:defRPr sz="2900" b="0" kern="1200">
          <a:gradFill>
            <a:gsLst>
              <a:gs pos="0">
                <a:srgbClr val="000000"/>
              </a:gs>
              <a:gs pos="86000">
                <a:srgbClr val="000000"/>
              </a:gs>
            </a:gsLst>
            <a:lin ang="5400000" scaled="0"/>
          </a:gradFill>
          <a:latin typeface="Consolas" pitchFamily="49" charset="0"/>
          <a:ea typeface="+mn-ea"/>
          <a:cs typeface="Consolas" pitchFamily="49" charset="0"/>
        </a:defRPr>
      </a:lvl2pPr>
      <a:lvl3pPr marL="777504" indent="-8098" algn="l" defTabSz="933007"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3pPr>
      <a:lvl4pPr marL="1116314" indent="8098" algn="l" defTabSz="933007"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4pPr>
      <a:lvl5pPr marL="1455121" indent="0" algn="l" defTabSz="933007"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5pPr>
      <a:lvl6pPr marL="2565762"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2266"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8768"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5269" indent="-233250" algn="l" defTabSz="93300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3007" rtl="0" eaLnBrk="1" latinLnBrk="0" hangingPunct="1">
        <a:defRPr sz="1800" kern="1200">
          <a:solidFill>
            <a:schemeClr val="tx1"/>
          </a:solidFill>
          <a:latin typeface="+mn-lt"/>
          <a:ea typeface="+mn-ea"/>
          <a:cs typeface="+mn-cs"/>
        </a:defRPr>
      </a:lvl1pPr>
      <a:lvl2pPr marL="466502" algn="l" defTabSz="933007" rtl="0" eaLnBrk="1" latinLnBrk="0" hangingPunct="1">
        <a:defRPr sz="1800" kern="1200">
          <a:solidFill>
            <a:schemeClr val="tx1"/>
          </a:solidFill>
          <a:latin typeface="+mn-lt"/>
          <a:ea typeface="+mn-ea"/>
          <a:cs typeface="+mn-cs"/>
        </a:defRPr>
      </a:lvl2pPr>
      <a:lvl3pPr marL="933007" algn="l" defTabSz="933007" rtl="0" eaLnBrk="1" latinLnBrk="0" hangingPunct="1">
        <a:defRPr sz="1800" kern="1200">
          <a:solidFill>
            <a:schemeClr val="tx1"/>
          </a:solidFill>
          <a:latin typeface="+mn-lt"/>
          <a:ea typeface="+mn-ea"/>
          <a:cs typeface="+mn-cs"/>
        </a:defRPr>
      </a:lvl3pPr>
      <a:lvl4pPr marL="1399507" algn="l" defTabSz="933007" rtl="0" eaLnBrk="1" latinLnBrk="0" hangingPunct="1">
        <a:defRPr sz="1800" kern="1200">
          <a:solidFill>
            <a:schemeClr val="tx1"/>
          </a:solidFill>
          <a:latin typeface="+mn-lt"/>
          <a:ea typeface="+mn-ea"/>
          <a:cs typeface="+mn-cs"/>
        </a:defRPr>
      </a:lvl4pPr>
      <a:lvl5pPr marL="1866008" algn="l" defTabSz="933007" rtl="0" eaLnBrk="1" latinLnBrk="0" hangingPunct="1">
        <a:defRPr sz="1800" kern="1200">
          <a:solidFill>
            <a:schemeClr val="tx1"/>
          </a:solidFill>
          <a:latin typeface="+mn-lt"/>
          <a:ea typeface="+mn-ea"/>
          <a:cs typeface="+mn-cs"/>
        </a:defRPr>
      </a:lvl5pPr>
      <a:lvl6pPr marL="2332516" algn="l" defTabSz="933007" rtl="0" eaLnBrk="1" latinLnBrk="0" hangingPunct="1">
        <a:defRPr sz="1800" kern="1200">
          <a:solidFill>
            <a:schemeClr val="tx1"/>
          </a:solidFill>
          <a:latin typeface="+mn-lt"/>
          <a:ea typeface="+mn-ea"/>
          <a:cs typeface="+mn-cs"/>
        </a:defRPr>
      </a:lvl6pPr>
      <a:lvl7pPr marL="2799014" algn="l" defTabSz="933007" rtl="0" eaLnBrk="1" latinLnBrk="0" hangingPunct="1">
        <a:defRPr sz="1800" kern="1200">
          <a:solidFill>
            <a:schemeClr val="tx1"/>
          </a:solidFill>
          <a:latin typeface="+mn-lt"/>
          <a:ea typeface="+mn-ea"/>
          <a:cs typeface="+mn-cs"/>
        </a:defRPr>
      </a:lvl7pPr>
      <a:lvl8pPr marL="3265516" algn="l" defTabSz="933007" rtl="0" eaLnBrk="1" latinLnBrk="0" hangingPunct="1">
        <a:defRPr sz="1800" kern="1200">
          <a:solidFill>
            <a:schemeClr val="tx1"/>
          </a:solidFill>
          <a:latin typeface="+mn-lt"/>
          <a:ea typeface="+mn-ea"/>
          <a:cs typeface="+mn-cs"/>
        </a:defRPr>
      </a:lvl8pPr>
      <a:lvl9pPr marL="3732017" algn="l" defTabSz="933007"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452879"/>
            <a:ext cx="11151917" cy="567848"/>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520836" y="1447806"/>
            <a:ext cx="11155093" cy="1491177"/>
          </a:xfrm>
          <a:prstGeom prst="rect">
            <a:avLst/>
          </a:prstGeom>
        </p:spPr>
        <p:txBody>
          <a:bodyPr vert="horz"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Date Placeholder 3"/>
          <p:cNvSpPr>
            <a:spLocks noGrp="1"/>
          </p:cNvSpPr>
          <p:nvPr>
            <p:ph type="dt" sz="half" idx="2"/>
          </p:nvPr>
        </p:nvSpPr>
        <p:spPr>
          <a:xfrm>
            <a:off x="457325" y="6406274"/>
            <a:ext cx="2134156" cy="273844"/>
          </a:xfrm>
          <a:prstGeom prst="rect">
            <a:avLst/>
          </a:prstGeom>
        </p:spPr>
        <p:txBody>
          <a:bodyPr vert="horz" lIns="68566" tIns="34283" rIns="68566" bIns="34283" rtlCol="0" anchor="ctr"/>
          <a:lstStyle>
            <a:lvl1pPr algn="l">
              <a:defRPr sz="900">
                <a:solidFill>
                  <a:schemeClr val="tx1"/>
                </a:solidFill>
              </a:defRPr>
            </a:lvl1pPr>
          </a:lstStyle>
          <a:p>
            <a:pPr defTabSz="685631"/>
            <a:fld id="{20CE17AF-4091-48A7-8681-C3B1BE5CA3B0}" type="datetime1">
              <a:rPr lang="en-GB" smtClean="0">
                <a:solidFill>
                  <a:srgbClr val="FFFFFF"/>
                </a:solidFill>
              </a:rPr>
              <a:pPr defTabSz="685631"/>
              <a:t>24/03/2015</a:t>
            </a:fld>
            <a:endParaRPr lang="en-GB" dirty="0">
              <a:solidFill>
                <a:srgbClr val="FFFFFF"/>
              </a:solidFill>
            </a:endParaRPr>
          </a:p>
        </p:txBody>
      </p:sp>
      <p:sp>
        <p:nvSpPr>
          <p:cNvPr id="7" name="Footer Placeholder 4"/>
          <p:cNvSpPr>
            <a:spLocks noGrp="1"/>
          </p:cNvSpPr>
          <p:nvPr>
            <p:ph type="ftr" sz="quarter" idx="3"/>
          </p:nvPr>
        </p:nvSpPr>
        <p:spPr>
          <a:xfrm>
            <a:off x="3125013" y="6406274"/>
            <a:ext cx="5891939" cy="273844"/>
          </a:xfrm>
          <a:prstGeom prst="rect">
            <a:avLst/>
          </a:prstGeom>
        </p:spPr>
        <p:txBody>
          <a:bodyPr vert="horz" lIns="68566" tIns="34283" rIns="68566" bIns="34283" rtlCol="0" anchor="ctr"/>
          <a:lstStyle>
            <a:lvl1pPr algn="ctr">
              <a:defRPr sz="900">
                <a:solidFill>
                  <a:schemeClr val="tx1"/>
                </a:solidFill>
              </a:defRPr>
            </a:lvl1pPr>
          </a:lstStyle>
          <a:p>
            <a:pPr defTabSz="685631"/>
            <a:endParaRPr lang="en-GB" dirty="0">
              <a:solidFill>
                <a:srgbClr val="FFFFFF"/>
              </a:solidFill>
            </a:endParaRPr>
          </a:p>
        </p:txBody>
      </p:sp>
      <p:sp>
        <p:nvSpPr>
          <p:cNvPr id="8" name="Slide Number Placeholder 5"/>
          <p:cNvSpPr>
            <a:spLocks noGrp="1"/>
          </p:cNvSpPr>
          <p:nvPr>
            <p:ph type="sldNum" sz="quarter" idx="4"/>
          </p:nvPr>
        </p:nvSpPr>
        <p:spPr>
          <a:xfrm>
            <a:off x="9537014" y="6406274"/>
            <a:ext cx="2134156" cy="273844"/>
          </a:xfrm>
          <a:prstGeom prst="rect">
            <a:avLst/>
          </a:prstGeom>
        </p:spPr>
        <p:txBody>
          <a:bodyPr vert="horz" lIns="68566" tIns="34283" rIns="68566" bIns="34283" rtlCol="0" anchor="ctr"/>
          <a:lstStyle>
            <a:lvl1pPr algn="r">
              <a:defRPr sz="900">
                <a:solidFill>
                  <a:schemeClr val="tx1"/>
                </a:solidFill>
              </a:defRPr>
            </a:lvl1pPr>
          </a:lstStyle>
          <a:p>
            <a:pPr defTabSz="685631"/>
            <a:fld id="{66F9B19E-23E9-4120-A06C-57F6EDB783B3}" type="slidenum">
              <a:rPr lang="en-GB" smtClean="0">
                <a:solidFill>
                  <a:srgbClr val="FFFFFF"/>
                </a:solidFill>
              </a:rPr>
              <a:pPr defTabSz="685631"/>
              <a:t>‹#›</a:t>
            </a:fld>
            <a:endParaRPr lang="en-GB">
              <a:solidFill>
                <a:srgbClr val="FFFFFF"/>
              </a:solidFill>
            </a:endParaRPr>
          </a:p>
        </p:txBody>
      </p:sp>
    </p:spTree>
    <p:extLst>
      <p:ext uri="{BB962C8B-B14F-4D97-AF65-F5344CB8AC3E}">
        <p14:creationId xmlns:p14="http://schemas.microsoft.com/office/powerpoint/2010/main" val="573061119"/>
      </p:ext>
    </p:extLst>
  </p:cSld>
  <p:clrMap bg1="lt1" tx1="dk1" bg2="lt2" tx2="dk2" accent1="accent1" accent2="accent2" accent3="accent3" accent4="accent4" accent5="accent5" accent6="accent6" hlink="hlink" folHlink="folHlink"/>
  <p:sldLayoutIdLst>
    <p:sldLayoutId id="2147483815" r:id="rId1"/>
    <p:sldLayoutId id="2147483816" r:id="rId2"/>
    <p:sldLayoutId id="2147483817" r:id="rId3"/>
    <p:sldLayoutId id="2147483818" r:id="rId4"/>
    <p:sldLayoutId id="2147483819" r:id="rId5"/>
    <p:sldLayoutId id="2147483820" r:id="rId6"/>
    <p:sldLayoutId id="2147483821" r:id="rId7"/>
    <p:sldLayoutId id="2147483822" r:id="rId8"/>
    <p:sldLayoutId id="2147483825" r:id="rId9"/>
  </p:sldLayoutIdLst>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hf hdr="0"/>
  <p:txStyles>
    <p:titleStyle>
      <a:lvl1pPr algn="l" defTabSz="685631" rtl="0" eaLnBrk="1" latinLnBrk="0" hangingPunct="1">
        <a:lnSpc>
          <a:spcPct val="90000"/>
        </a:lnSpc>
        <a:spcBef>
          <a:spcPct val="0"/>
        </a:spcBef>
        <a:buNone/>
        <a:defRPr lang="en-US" sz="4100" b="0" kern="1200" cap="none" spc="-75" baseline="0" dirty="0" smtClean="0">
          <a:ln w="3175">
            <a:noFill/>
          </a:ln>
          <a:solidFill>
            <a:schemeClr val="tx2"/>
          </a:solidFill>
          <a:effectLst/>
          <a:latin typeface="+mj-lt"/>
          <a:ea typeface="+mn-ea"/>
          <a:cs typeface="Arial" charset="0"/>
        </a:defRPr>
      </a:lvl1pPr>
    </p:titleStyle>
    <p:bodyStyle>
      <a:lvl1pPr marL="254741" marR="0" indent="-254741" algn="l" defTabSz="685631" rtl="0" eaLnBrk="1" fontAlgn="auto" latinLnBrk="0" hangingPunct="1">
        <a:lnSpc>
          <a:spcPct val="90000"/>
        </a:lnSpc>
        <a:spcBef>
          <a:spcPct val="20000"/>
        </a:spcBef>
        <a:spcAft>
          <a:spcPts val="0"/>
        </a:spcAft>
        <a:buClrTx/>
        <a:buSzPct val="90000"/>
        <a:buFont typeface="Arial" pitchFamily="34" charset="0"/>
        <a:buChar char="•"/>
        <a:tabLst/>
        <a:defRPr sz="2700" kern="1200" spc="-53" baseline="0">
          <a:solidFill>
            <a:schemeClr val="tx2"/>
          </a:solidFill>
          <a:latin typeface="+mj-lt"/>
          <a:ea typeface="+mn-ea"/>
          <a:cs typeface="+mn-cs"/>
        </a:defRPr>
      </a:lvl1pPr>
      <a:lvl2pPr marL="429729" marR="0" indent="-174986" algn="l" defTabSz="685631"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chemeClr val="tx2"/>
          </a:solidFill>
          <a:latin typeface="+mn-lt"/>
          <a:ea typeface="+mn-ea"/>
          <a:cs typeface="+mn-cs"/>
        </a:defRPr>
      </a:lvl2pPr>
      <a:lvl3pPr marL="598761" marR="0" indent="-169033" algn="l" defTabSz="685631" rtl="0" eaLnBrk="1" fontAlgn="auto" latinLnBrk="0" hangingPunct="1">
        <a:lnSpc>
          <a:spcPct val="90000"/>
        </a:lnSpc>
        <a:spcBef>
          <a:spcPct val="20000"/>
        </a:spcBef>
        <a:spcAft>
          <a:spcPts val="0"/>
        </a:spcAft>
        <a:buClrTx/>
        <a:buSzPct val="90000"/>
        <a:buFont typeface="Wingdings" pitchFamily="2" charset="2"/>
        <a:buChar char=""/>
        <a:tabLst>
          <a:tab pos="598761" algn="l"/>
        </a:tabLst>
        <a:defRPr sz="1800" kern="1200" spc="0" baseline="0">
          <a:solidFill>
            <a:schemeClr val="tx2"/>
          </a:solidFill>
          <a:latin typeface="+mn-lt"/>
          <a:ea typeface="+mn-ea"/>
          <a:cs typeface="+mn-cs"/>
        </a:defRPr>
      </a:lvl3pPr>
      <a:lvl4pPr marL="772558" marR="0" indent="-173794" algn="l" defTabSz="685631"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chemeClr val="tx2"/>
          </a:solidFill>
          <a:latin typeface="+mn-lt"/>
          <a:ea typeface="+mn-ea"/>
          <a:cs typeface="+mn-cs"/>
        </a:defRPr>
      </a:lvl4pPr>
      <a:lvl5pPr marL="941591" marR="0" indent="-169033" algn="l" defTabSz="685631" rtl="0" eaLnBrk="1" fontAlgn="auto" latinLnBrk="0" hangingPunct="1">
        <a:lnSpc>
          <a:spcPct val="90000"/>
        </a:lnSpc>
        <a:spcBef>
          <a:spcPct val="20000"/>
        </a:spcBef>
        <a:spcAft>
          <a:spcPts val="0"/>
        </a:spcAft>
        <a:buClrTx/>
        <a:buSzPct val="90000"/>
        <a:buFont typeface="Wingdings" pitchFamily="2" charset="2"/>
        <a:buChar char=""/>
        <a:tabLst>
          <a:tab pos="941591" algn="l"/>
        </a:tabLst>
        <a:defRPr sz="1500" kern="1200" spc="0" baseline="0">
          <a:solidFill>
            <a:schemeClr val="tx2"/>
          </a:solidFill>
          <a:latin typeface="+mn-lt"/>
          <a:ea typeface="+mn-ea"/>
          <a:cs typeface="+mn-cs"/>
        </a:defRPr>
      </a:lvl5pPr>
      <a:lvl6pPr marL="1885487"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302"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118"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3935" indent="-171407" algn="l" defTabSz="685631"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631" rtl="0" eaLnBrk="1" latinLnBrk="0" hangingPunct="1">
        <a:defRPr sz="1400" kern="1200">
          <a:solidFill>
            <a:schemeClr val="tx1"/>
          </a:solidFill>
          <a:latin typeface="+mn-lt"/>
          <a:ea typeface="+mn-ea"/>
          <a:cs typeface="+mn-cs"/>
        </a:defRPr>
      </a:lvl1pPr>
      <a:lvl2pPr marL="342816" algn="l" defTabSz="685631" rtl="0" eaLnBrk="1" latinLnBrk="0" hangingPunct="1">
        <a:defRPr sz="1400" kern="1200">
          <a:solidFill>
            <a:schemeClr val="tx1"/>
          </a:solidFill>
          <a:latin typeface="+mn-lt"/>
          <a:ea typeface="+mn-ea"/>
          <a:cs typeface="+mn-cs"/>
        </a:defRPr>
      </a:lvl2pPr>
      <a:lvl3pPr marL="685631" algn="l" defTabSz="685631" rtl="0" eaLnBrk="1" latinLnBrk="0" hangingPunct="1">
        <a:defRPr sz="1400" kern="1200">
          <a:solidFill>
            <a:schemeClr val="tx1"/>
          </a:solidFill>
          <a:latin typeface="+mn-lt"/>
          <a:ea typeface="+mn-ea"/>
          <a:cs typeface="+mn-cs"/>
        </a:defRPr>
      </a:lvl3pPr>
      <a:lvl4pPr marL="1028448" algn="l" defTabSz="685631" rtl="0" eaLnBrk="1" latinLnBrk="0" hangingPunct="1">
        <a:defRPr sz="1400" kern="1200">
          <a:solidFill>
            <a:schemeClr val="tx1"/>
          </a:solidFill>
          <a:latin typeface="+mn-lt"/>
          <a:ea typeface="+mn-ea"/>
          <a:cs typeface="+mn-cs"/>
        </a:defRPr>
      </a:lvl4pPr>
      <a:lvl5pPr marL="1371263" algn="l" defTabSz="685631" rtl="0" eaLnBrk="1" latinLnBrk="0" hangingPunct="1">
        <a:defRPr sz="1400" kern="1200">
          <a:solidFill>
            <a:schemeClr val="tx1"/>
          </a:solidFill>
          <a:latin typeface="+mn-lt"/>
          <a:ea typeface="+mn-ea"/>
          <a:cs typeface="+mn-cs"/>
        </a:defRPr>
      </a:lvl5pPr>
      <a:lvl6pPr marL="1714079" algn="l" defTabSz="685631" rtl="0" eaLnBrk="1" latinLnBrk="0" hangingPunct="1">
        <a:defRPr sz="1400" kern="1200">
          <a:solidFill>
            <a:schemeClr val="tx1"/>
          </a:solidFill>
          <a:latin typeface="+mn-lt"/>
          <a:ea typeface="+mn-ea"/>
          <a:cs typeface="+mn-cs"/>
        </a:defRPr>
      </a:lvl6pPr>
      <a:lvl7pPr marL="2056896" algn="l" defTabSz="685631" rtl="0" eaLnBrk="1" latinLnBrk="0" hangingPunct="1">
        <a:defRPr sz="1400" kern="1200">
          <a:solidFill>
            <a:schemeClr val="tx1"/>
          </a:solidFill>
          <a:latin typeface="+mn-lt"/>
          <a:ea typeface="+mn-ea"/>
          <a:cs typeface="+mn-cs"/>
        </a:defRPr>
      </a:lvl7pPr>
      <a:lvl8pPr marL="2399711" algn="l" defTabSz="685631" rtl="0" eaLnBrk="1" latinLnBrk="0" hangingPunct="1">
        <a:defRPr sz="1400" kern="1200">
          <a:solidFill>
            <a:schemeClr val="tx1"/>
          </a:solidFill>
          <a:latin typeface="+mn-lt"/>
          <a:ea typeface="+mn-ea"/>
          <a:cs typeface="+mn-cs"/>
        </a:defRPr>
      </a:lvl8pPr>
      <a:lvl9pPr marL="2742526" algn="l" defTabSz="685631" rtl="0" eaLnBrk="1" latinLnBrk="0" hangingPunct="1">
        <a:defRPr sz="1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BFBF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4418" y="228600"/>
            <a:ext cx="10943167" cy="757131"/>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624417" y="1797051"/>
            <a:ext cx="10943168" cy="4335464"/>
          </a:xfrm>
          <a:prstGeom prst="rect">
            <a:avLst/>
          </a:prstGeom>
        </p:spPr>
        <p:txBody>
          <a:bodyPr vert="horz" wrap="square"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102041036"/>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31" r:id="rId4"/>
    <p:sldLayoutId id="2147483832" r:id="rId5"/>
    <p:sldLayoutId id="2147483833" r:id="rId6"/>
    <p:sldLayoutId id="2147483834" r:id="rId7"/>
    <p:sldLayoutId id="2147483835" r:id="rId8"/>
    <p:sldLayoutId id="2147483836" r:id="rId9"/>
    <p:sldLayoutId id="2147483837" r:id="rId10"/>
    <p:sldLayoutId id="2147483838" r:id="rId11"/>
    <p:sldLayoutId id="2147483839" r:id="rId12"/>
    <p:sldLayoutId id="2147483840" r:id="rId13"/>
    <p:sldLayoutId id="2147483841" r:id="rId14"/>
    <p:sldLayoutId id="2147483842" r:id="rId15"/>
    <p:sldLayoutId id="2147483843" r:id="rId16"/>
    <p:sldLayoutId id="2147483844" r:id="rId17"/>
    <p:sldLayoutId id="2147483845" r:id="rId18"/>
    <p:sldLayoutId id="2147483846" r:id="rId19"/>
    <p:sldLayoutId id="2147483847" r:id="rId20"/>
    <p:sldLayoutId id="2147483848" r:id="rId21"/>
    <p:sldLayoutId id="2147483849" r:id="rId22"/>
    <p:sldLayoutId id="2147483850" r:id="rId23"/>
    <p:sldLayoutId id="2147483851" r:id="rId24"/>
  </p:sldLayoutIdLst>
  <p:transition spd="slow">
    <p:push dir="u"/>
  </p:transition>
  <p:timing>
    <p:tnLst>
      <p:par>
        <p:cTn id="1" dur="indefinite" restart="never" nodeType="tmRoot"/>
      </p:par>
    </p:tnLst>
  </p:timing>
  <p:txStyles>
    <p:titleStyle>
      <a:lvl1pPr algn="l" defTabSz="914462" rtl="0" eaLnBrk="1" latinLnBrk="0" hangingPunct="1">
        <a:lnSpc>
          <a:spcPct val="90000"/>
        </a:lnSpc>
        <a:spcBef>
          <a:spcPct val="0"/>
        </a:spcBef>
        <a:buNone/>
        <a:defRPr lang="en-US" sz="5467" b="0" kern="1200" cap="none" spc="-100" baseline="0" dirty="0" smtClean="0">
          <a:ln w="3175">
            <a:noFill/>
          </a:ln>
          <a:solidFill>
            <a:srgbClr val="555555"/>
          </a:solidFill>
          <a:effectLst/>
          <a:latin typeface="Segoe UI Light" pitchFamily="34" charset="0"/>
          <a:ea typeface="+mn-ea"/>
          <a:cs typeface="Arial" charset="0"/>
        </a:defRPr>
      </a:lvl1pPr>
    </p:titleStyle>
    <p:bodyStyle>
      <a:lvl1pPr marL="0" indent="0" algn="l" defTabSz="914462" rtl="0" eaLnBrk="1" latinLnBrk="0" hangingPunct="1">
        <a:lnSpc>
          <a:spcPct val="90000"/>
        </a:lnSpc>
        <a:spcBef>
          <a:spcPct val="20000"/>
        </a:spcBef>
        <a:buSzPct val="90000"/>
        <a:buFont typeface="Wingdings" pitchFamily="2" charset="2"/>
        <a:buNone/>
        <a:defRPr sz="4000" kern="1200">
          <a:solidFill>
            <a:schemeClr val="tx1">
              <a:lumMod val="75000"/>
            </a:schemeClr>
          </a:solidFill>
          <a:latin typeface="+mj-lt"/>
          <a:ea typeface="+mn-ea"/>
          <a:cs typeface="+mn-cs"/>
        </a:defRPr>
      </a:lvl1pPr>
      <a:lvl2pPr marL="0" indent="0" algn="l" defTabSz="914462" rtl="0" eaLnBrk="1" latinLnBrk="0" hangingPunct="1">
        <a:lnSpc>
          <a:spcPct val="90000"/>
        </a:lnSpc>
        <a:spcBef>
          <a:spcPct val="20000"/>
        </a:spcBef>
        <a:buSzPct val="90000"/>
        <a:buFont typeface="Wingdings" pitchFamily="2" charset="2"/>
        <a:buNone/>
        <a:tabLst>
          <a:tab pos="630307" algn="l"/>
        </a:tabLst>
        <a:defRPr sz="2000" kern="1200">
          <a:solidFill>
            <a:schemeClr val="tx1">
              <a:lumMod val="75000"/>
            </a:schemeClr>
          </a:solidFill>
          <a:latin typeface="+mn-lt"/>
          <a:ea typeface="+mn-ea"/>
          <a:cs typeface="+mn-cs"/>
        </a:defRPr>
      </a:lvl2pPr>
      <a:lvl3pPr marL="237061" indent="-237061" algn="l" defTabSz="914462" rtl="0" eaLnBrk="1" latinLnBrk="0" hangingPunct="1">
        <a:lnSpc>
          <a:spcPct val="90000"/>
        </a:lnSpc>
        <a:spcBef>
          <a:spcPct val="20000"/>
        </a:spcBef>
        <a:buSzPct val="90000"/>
        <a:buFont typeface="Wingdings" pitchFamily="2" charset="2"/>
        <a:buChar char="§"/>
        <a:defRPr sz="2000" kern="1200">
          <a:solidFill>
            <a:schemeClr val="tx1">
              <a:lumMod val="75000"/>
            </a:schemeClr>
          </a:solidFill>
          <a:latin typeface="+mn-lt"/>
          <a:ea typeface="+mn-ea"/>
          <a:cs typeface="+mn-cs"/>
        </a:defRPr>
      </a:lvl3pPr>
      <a:lvl4pPr marL="1482886" indent="-223862" algn="l" defTabSz="914462" rtl="0" eaLnBrk="1" latinLnBrk="0" hangingPunct="1">
        <a:lnSpc>
          <a:spcPct val="90000"/>
        </a:lnSpc>
        <a:spcBef>
          <a:spcPct val="20000"/>
        </a:spcBef>
        <a:buSzPct val="90000"/>
        <a:buFont typeface="Wingdings" pitchFamily="2" charset="2"/>
        <a:buChar char="§"/>
        <a:tabLst>
          <a:tab pos="914498"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1713099" indent="-230213" algn="l" defTabSz="914462" rtl="0" eaLnBrk="1" latinLnBrk="0" hangingPunct="1">
        <a:lnSpc>
          <a:spcPct val="90000"/>
        </a:lnSpc>
        <a:spcBef>
          <a:spcPct val="20000"/>
        </a:spcBef>
        <a:buSzPct val="90000"/>
        <a:buFont typeface="Wingdings" pitchFamily="2" charset="2"/>
        <a:buChar char="§"/>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4772"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2003"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234"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466"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62" rtl="0" eaLnBrk="1" latinLnBrk="0" hangingPunct="1">
        <a:defRPr sz="1867" kern="1200">
          <a:solidFill>
            <a:schemeClr val="tx1"/>
          </a:solidFill>
          <a:latin typeface="+mn-lt"/>
          <a:ea typeface="+mn-ea"/>
          <a:cs typeface="+mn-cs"/>
        </a:defRPr>
      </a:lvl1pPr>
      <a:lvl2pPr marL="457231" algn="l" defTabSz="914462" rtl="0" eaLnBrk="1" latinLnBrk="0" hangingPunct="1">
        <a:defRPr sz="1867" kern="1200">
          <a:solidFill>
            <a:schemeClr val="tx1"/>
          </a:solidFill>
          <a:latin typeface="+mn-lt"/>
          <a:ea typeface="+mn-ea"/>
          <a:cs typeface="+mn-cs"/>
        </a:defRPr>
      </a:lvl2pPr>
      <a:lvl3pPr marL="914462" algn="l" defTabSz="914462" rtl="0" eaLnBrk="1" latinLnBrk="0" hangingPunct="1">
        <a:defRPr sz="1867" kern="1200">
          <a:solidFill>
            <a:schemeClr val="tx1"/>
          </a:solidFill>
          <a:latin typeface="+mn-lt"/>
          <a:ea typeface="+mn-ea"/>
          <a:cs typeface="+mn-cs"/>
        </a:defRPr>
      </a:lvl3pPr>
      <a:lvl4pPr marL="1371694" algn="l" defTabSz="914462" rtl="0" eaLnBrk="1" latinLnBrk="0" hangingPunct="1">
        <a:defRPr sz="1867" kern="1200">
          <a:solidFill>
            <a:schemeClr val="tx1"/>
          </a:solidFill>
          <a:latin typeface="+mn-lt"/>
          <a:ea typeface="+mn-ea"/>
          <a:cs typeface="+mn-cs"/>
        </a:defRPr>
      </a:lvl4pPr>
      <a:lvl5pPr marL="1828925" algn="l" defTabSz="914462" rtl="0" eaLnBrk="1" latinLnBrk="0" hangingPunct="1">
        <a:defRPr sz="1867" kern="1200">
          <a:solidFill>
            <a:schemeClr val="tx1"/>
          </a:solidFill>
          <a:latin typeface="+mn-lt"/>
          <a:ea typeface="+mn-ea"/>
          <a:cs typeface="+mn-cs"/>
        </a:defRPr>
      </a:lvl5pPr>
      <a:lvl6pPr marL="2286156" algn="l" defTabSz="914462" rtl="0" eaLnBrk="1" latinLnBrk="0" hangingPunct="1">
        <a:defRPr sz="1867" kern="1200">
          <a:solidFill>
            <a:schemeClr val="tx1"/>
          </a:solidFill>
          <a:latin typeface="+mn-lt"/>
          <a:ea typeface="+mn-ea"/>
          <a:cs typeface="+mn-cs"/>
        </a:defRPr>
      </a:lvl6pPr>
      <a:lvl7pPr marL="2743387" algn="l" defTabSz="914462" rtl="0" eaLnBrk="1" latinLnBrk="0" hangingPunct="1">
        <a:defRPr sz="1867" kern="1200">
          <a:solidFill>
            <a:schemeClr val="tx1"/>
          </a:solidFill>
          <a:latin typeface="+mn-lt"/>
          <a:ea typeface="+mn-ea"/>
          <a:cs typeface="+mn-cs"/>
        </a:defRPr>
      </a:lvl7pPr>
      <a:lvl8pPr marL="3200619" algn="l" defTabSz="914462" rtl="0" eaLnBrk="1" latinLnBrk="0" hangingPunct="1">
        <a:defRPr sz="1867" kern="1200">
          <a:solidFill>
            <a:schemeClr val="tx1"/>
          </a:solidFill>
          <a:latin typeface="+mn-lt"/>
          <a:ea typeface="+mn-ea"/>
          <a:cs typeface="+mn-cs"/>
        </a:defRPr>
      </a:lvl8pPr>
      <a:lvl9pPr marL="3657850" algn="l" defTabSz="914462" rtl="0" eaLnBrk="1" latinLnBrk="0" hangingPunct="1">
        <a:defRPr sz="1867"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465">
          <p15:clr>
            <a:srgbClr val="F26B43"/>
          </p15:clr>
        </p15:guide>
        <p15:guide id="2" orient="horz" pos="1847">
          <p15:clr>
            <a:srgbClr val="F26B43"/>
          </p15:clr>
        </p15:guide>
        <p15:guide id="3" orient="horz" pos="2890">
          <p15:clr>
            <a:srgbClr val="F26B43"/>
          </p15:clr>
        </p15:guide>
        <p15:guide id="4" orient="horz" pos="123">
          <p15:clr>
            <a:srgbClr val="F26B43"/>
          </p15:clr>
        </p15:guide>
        <p15:guide id="5" pos="295">
          <p15:clr>
            <a:srgbClr val="F26B43"/>
          </p15:clr>
        </p15:guide>
        <p15:guide id="6" orient="horz" pos="1892">
          <p15:clr>
            <a:srgbClr val="F26B43"/>
          </p15:clr>
        </p15:guide>
        <p15:guide id="7" pos="1338">
          <p15:clr>
            <a:srgbClr val="F26B43"/>
          </p15:clr>
        </p15:guide>
        <p15:guide id="8" pos="1292">
          <p15:clr>
            <a:srgbClr val="F26B43"/>
          </p15:clr>
        </p15:guide>
        <p15:guide id="9" pos="2336">
          <p15:clr>
            <a:srgbClr val="F26B43"/>
          </p15:clr>
        </p15:guide>
        <p15:guide id="10" pos="2381">
          <p15:clr>
            <a:srgbClr val="F26B43"/>
          </p15:clr>
        </p15:guide>
        <p15:guide id="11" orient="horz" pos="849">
          <p15:clr>
            <a:srgbClr val="F26B43"/>
          </p15:clr>
        </p15:guide>
        <p15:guide id="12" pos="2880">
          <p15:clr>
            <a:srgbClr val="F26B43"/>
          </p15:clr>
        </p15:guide>
        <p15:guide id="13" pos="4422">
          <p15:clr>
            <a:srgbClr val="F26B43"/>
          </p15:clr>
        </p15:guide>
        <p15:guide id="14" pos="3424">
          <p15:clr>
            <a:srgbClr val="F26B43"/>
          </p15:clr>
        </p15:guide>
        <p15:guide id="15" pos="3379">
          <p15:clr>
            <a:srgbClr val="F26B43"/>
          </p15:clr>
        </p15:guide>
        <p15:guide id="16" pos="446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FBFBF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4418" y="228600"/>
            <a:ext cx="10943167" cy="757131"/>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624417" y="1797051"/>
            <a:ext cx="10943168" cy="4335464"/>
          </a:xfrm>
          <a:prstGeom prst="rect">
            <a:avLst/>
          </a:prstGeom>
        </p:spPr>
        <p:txBody>
          <a:bodyPr vert="horz" wrap="square"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629598116"/>
      </p:ext>
    </p:extLst>
  </p:cSld>
  <p:clrMap bg1="lt1" tx1="dk1" bg2="lt2" tx2="dk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 id="2147483866" r:id="rId12"/>
    <p:sldLayoutId id="2147483867" r:id="rId13"/>
    <p:sldLayoutId id="2147483868" r:id="rId14"/>
    <p:sldLayoutId id="2147483869" r:id="rId15"/>
    <p:sldLayoutId id="2147483870" r:id="rId16"/>
    <p:sldLayoutId id="2147483871" r:id="rId17"/>
    <p:sldLayoutId id="2147483872" r:id="rId18"/>
    <p:sldLayoutId id="2147483873" r:id="rId19"/>
    <p:sldLayoutId id="2147483874" r:id="rId20"/>
    <p:sldLayoutId id="2147483875" r:id="rId21"/>
    <p:sldLayoutId id="2147483876" r:id="rId22"/>
    <p:sldLayoutId id="2147483877" r:id="rId23"/>
  </p:sldLayoutIdLst>
  <p:transition spd="slow">
    <p:push dir="u"/>
  </p:transition>
  <p:timing>
    <p:tnLst>
      <p:par>
        <p:cTn id="1" dur="indefinite" restart="never" nodeType="tmRoot"/>
      </p:par>
    </p:tnLst>
  </p:timing>
  <p:txStyles>
    <p:titleStyle>
      <a:lvl1pPr algn="l" defTabSz="914462" rtl="0" eaLnBrk="1" latinLnBrk="0" hangingPunct="1">
        <a:lnSpc>
          <a:spcPct val="90000"/>
        </a:lnSpc>
        <a:spcBef>
          <a:spcPct val="0"/>
        </a:spcBef>
        <a:buNone/>
        <a:defRPr lang="en-US" sz="5467" b="0" kern="1200" cap="none" spc="-100" baseline="0" dirty="0" smtClean="0">
          <a:ln w="3175">
            <a:noFill/>
          </a:ln>
          <a:solidFill>
            <a:srgbClr val="555555"/>
          </a:solidFill>
          <a:effectLst/>
          <a:latin typeface="Segoe UI Light" pitchFamily="34" charset="0"/>
          <a:ea typeface="+mn-ea"/>
          <a:cs typeface="Arial" charset="0"/>
        </a:defRPr>
      </a:lvl1pPr>
    </p:titleStyle>
    <p:bodyStyle>
      <a:lvl1pPr marL="0" indent="0" algn="l" defTabSz="914462" rtl="0" eaLnBrk="1" latinLnBrk="0" hangingPunct="1">
        <a:lnSpc>
          <a:spcPct val="90000"/>
        </a:lnSpc>
        <a:spcBef>
          <a:spcPct val="20000"/>
        </a:spcBef>
        <a:buSzPct val="90000"/>
        <a:buFont typeface="Wingdings" pitchFamily="2" charset="2"/>
        <a:buNone/>
        <a:defRPr sz="4000" kern="1200">
          <a:solidFill>
            <a:schemeClr val="tx1">
              <a:lumMod val="75000"/>
            </a:schemeClr>
          </a:solidFill>
          <a:latin typeface="+mj-lt"/>
          <a:ea typeface="+mn-ea"/>
          <a:cs typeface="+mn-cs"/>
        </a:defRPr>
      </a:lvl1pPr>
      <a:lvl2pPr marL="0" indent="0" algn="l" defTabSz="914462" rtl="0" eaLnBrk="1" latinLnBrk="0" hangingPunct="1">
        <a:lnSpc>
          <a:spcPct val="90000"/>
        </a:lnSpc>
        <a:spcBef>
          <a:spcPct val="20000"/>
        </a:spcBef>
        <a:buSzPct val="90000"/>
        <a:buFont typeface="Wingdings" pitchFamily="2" charset="2"/>
        <a:buNone/>
        <a:tabLst>
          <a:tab pos="630307" algn="l"/>
        </a:tabLst>
        <a:defRPr sz="2000" kern="1200">
          <a:solidFill>
            <a:schemeClr val="tx1">
              <a:lumMod val="75000"/>
            </a:schemeClr>
          </a:solidFill>
          <a:latin typeface="+mn-lt"/>
          <a:ea typeface="+mn-ea"/>
          <a:cs typeface="+mn-cs"/>
        </a:defRPr>
      </a:lvl2pPr>
      <a:lvl3pPr marL="237061" indent="-237061" algn="l" defTabSz="914462" rtl="0" eaLnBrk="1" latinLnBrk="0" hangingPunct="1">
        <a:lnSpc>
          <a:spcPct val="90000"/>
        </a:lnSpc>
        <a:spcBef>
          <a:spcPct val="20000"/>
        </a:spcBef>
        <a:buSzPct val="90000"/>
        <a:buFont typeface="Wingdings" pitchFamily="2" charset="2"/>
        <a:buChar char="§"/>
        <a:defRPr sz="2000" kern="1200">
          <a:solidFill>
            <a:schemeClr val="tx1">
              <a:lumMod val="75000"/>
            </a:schemeClr>
          </a:solidFill>
          <a:latin typeface="+mn-lt"/>
          <a:ea typeface="+mn-ea"/>
          <a:cs typeface="+mn-cs"/>
        </a:defRPr>
      </a:lvl3pPr>
      <a:lvl4pPr marL="1482886" indent="-223862" algn="l" defTabSz="914462" rtl="0" eaLnBrk="1" latinLnBrk="0" hangingPunct="1">
        <a:lnSpc>
          <a:spcPct val="90000"/>
        </a:lnSpc>
        <a:spcBef>
          <a:spcPct val="20000"/>
        </a:spcBef>
        <a:buSzPct val="90000"/>
        <a:buFont typeface="Wingdings" pitchFamily="2" charset="2"/>
        <a:buChar char="§"/>
        <a:tabLst>
          <a:tab pos="914498" algn="l"/>
        </a:tabLst>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1713099" indent="-230213" algn="l" defTabSz="914462" rtl="0" eaLnBrk="1" latinLnBrk="0" hangingPunct="1">
        <a:lnSpc>
          <a:spcPct val="90000"/>
        </a:lnSpc>
        <a:spcBef>
          <a:spcPct val="20000"/>
        </a:spcBef>
        <a:buSzPct val="90000"/>
        <a:buFont typeface="Wingdings" pitchFamily="2" charset="2"/>
        <a:buChar char="§"/>
        <a:defRPr sz="20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2514772"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2003"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234"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466" indent="-228616" algn="l" defTabSz="91446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62" rtl="0" eaLnBrk="1" latinLnBrk="0" hangingPunct="1">
        <a:defRPr sz="1867" kern="1200">
          <a:solidFill>
            <a:schemeClr val="tx1"/>
          </a:solidFill>
          <a:latin typeface="+mn-lt"/>
          <a:ea typeface="+mn-ea"/>
          <a:cs typeface="+mn-cs"/>
        </a:defRPr>
      </a:lvl1pPr>
      <a:lvl2pPr marL="457231" algn="l" defTabSz="914462" rtl="0" eaLnBrk="1" latinLnBrk="0" hangingPunct="1">
        <a:defRPr sz="1867" kern="1200">
          <a:solidFill>
            <a:schemeClr val="tx1"/>
          </a:solidFill>
          <a:latin typeface="+mn-lt"/>
          <a:ea typeface="+mn-ea"/>
          <a:cs typeface="+mn-cs"/>
        </a:defRPr>
      </a:lvl2pPr>
      <a:lvl3pPr marL="914462" algn="l" defTabSz="914462" rtl="0" eaLnBrk="1" latinLnBrk="0" hangingPunct="1">
        <a:defRPr sz="1867" kern="1200">
          <a:solidFill>
            <a:schemeClr val="tx1"/>
          </a:solidFill>
          <a:latin typeface="+mn-lt"/>
          <a:ea typeface="+mn-ea"/>
          <a:cs typeface="+mn-cs"/>
        </a:defRPr>
      </a:lvl3pPr>
      <a:lvl4pPr marL="1371694" algn="l" defTabSz="914462" rtl="0" eaLnBrk="1" latinLnBrk="0" hangingPunct="1">
        <a:defRPr sz="1867" kern="1200">
          <a:solidFill>
            <a:schemeClr val="tx1"/>
          </a:solidFill>
          <a:latin typeface="+mn-lt"/>
          <a:ea typeface="+mn-ea"/>
          <a:cs typeface="+mn-cs"/>
        </a:defRPr>
      </a:lvl4pPr>
      <a:lvl5pPr marL="1828925" algn="l" defTabSz="914462" rtl="0" eaLnBrk="1" latinLnBrk="0" hangingPunct="1">
        <a:defRPr sz="1867" kern="1200">
          <a:solidFill>
            <a:schemeClr val="tx1"/>
          </a:solidFill>
          <a:latin typeface="+mn-lt"/>
          <a:ea typeface="+mn-ea"/>
          <a:cs typeface="+mn-cs"/>
        </a:defRPr>
      </a:lvl5pPr>
      <a:lvl6pPr marL="2286156" algn="l" defTabSz="914462" rtl="0" eaLnBrk="1" latinLnBrk="0" hangingPunct="1">
        <a:defRPr sz="1867" kern="1200">
          <a:solidFill>
            <a:schemeClr val="tx1"/>
          </a:solidFill>
          <a:latin typeface="+mn-lt"/>
          <a:ea typeface="+mn-ea"/>
          <a:cs typeface="+mn-cs"/>
        </a:defRPr>
      </a:lvl6pPr>
      <a:lvl7pPr marL="2743387" algn="l" defTabSz="914462" rtl="0" eaLnBrk="1" latinLnBrk="0" hangingPunct="1">
        <a:defRPr sz="1867" kern="1200">
          <a:solidFill>
            <a:schemeClr val="tx1"/>
          </a:solidFill>
          <a:latin typeface="+mn-lt"/>
          <a:ea typeface="+mn-ea"/>
          <a:cs typeface="+mn-cs"/>
        </a:defRPr>
      </a:lvl7pPr>
      <a:lvl8pPr marL="3200619" algn="l" defTabSz="914462" rtl="0" eaLnBrk="1" latinLnBrk="0" hangingPunct="1">
        <a:defRPr sz="1867" kern="1200">
          <a:solidFill>
            <a:schemeClr val="tx1"/>
          </a:solidFill>
          <a:latin typeface="+mn-lt"/>
          <a:ea typeface="+mn-ea"/>
          <a:cs typeface="+mn-cs"/>
        </a:defRPr>
      </a:lvl8pPr>
      <a:lvl9pPr marL="3657850" algn="l" defTabSz="914462" rtl="0" eaLnBrk="1" latinLnBrk="0" hangingPunct="1">
        <a:defRPr sz="1867"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465">
          <p15:clr>
            <a:srgbClr val="F26B43"/>
          </p15:clr>
        </p15:guide>
        <p15:guide id="2" orient="horz" pos="1847">
          <p15:clr>
            <a:srgbClr val="F26B43"/>
          </p15:clr>
        </p15:guide>
        <p15:guide id="3" orient="horz" pos="2890">
          <p15:clr>
            <a:srgbClr val="F26B43"/>
          </p15:clr>
        </p15:guide>
        <p15:guide id="4" orient="horz" pos="123">
          <p15:clr>
            <a:srgbClr val="F26B43"/>
          </p15:clr>
        </p15:guide>
        <p15:guide id="5" pos="295">
          <p15:clr>
            <a:srgbClr val="F26B43"/>
          </p15:clr>
        </p15:guide>
        <p15:guide id="6" orient="horz" pos="1892">
          <p15:clr>
            <a:srgbClr val="F26B43"/>
          </p15:clr>
        </p15:guide>
        <p15:guide id="7" pos="1338">
          <p15:clr>
            <a:srgbClr val="F26B43"/>
          </p15:clr>
        </p15:guide>
        <p15:guide id="8" pos="1292">
          <p15:clr>
            <a:srgbClr val="F26B43"/>
          </p15:clr>
        </p15:guide>
        <p15:guide id="9" pos="2336">
          <p15:clr>
            <a:srgbClr val="F26B43"/>
          </p15:clr>
        </p15:guide>
        <p15:guide id="10" pos="2381">
          <p15:clr>
            <a:srgbClr val="F26B43"/>
          </p15:clr>
        </p15:guide>
        <p15:guide id="11" orient="horz" pos="849">
          <p15:clr>
            <a:srgbClr val="F26B43"/>
          </p15:clr>
        </p15:guide>
        <p15:guide id="12" pos="2880">
          <p15:clr>
            <a:srgbClr val="F26B43"/>
          </p15:clr>
        </p15:guide>
        <p15:guide id="13" pos="4422">
          <p15:clr>
            <a:srgbClr val="F26B43"/>
          </p15:clr>
        </p15:guide>
        <p15:guide id="14" pos="3424">
          <p15:clr>
            <a:srgbClr val="F26B43"/>
          </p15:clr>
        </p15:guide>
        <p15:guide id="15" pos="3379">
          <p15:clr>
            <a:srgbClr val="F26B43"/>
          </p15:clr>
        </p15:guide>
        <p15:guide id="16" pos="446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8.xml"/><Relationship Id="rId4"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normAutofit/>
          </a:bodyPr>
          <a:lstStyle/>
          <a:p>
            <a:r>
              <a:rPr lang="en-GB" sz="5400" dirty="0" smtClean="0">
                <a:sym typeface="Wingdings" pitchFamily="2" charset="2"/>
              </a:rPr>
              <a:t>F# Scale Out </a:t>
            </a:r>
            <a:r>
              <a:rPr lang="en-GB" sz="5400" dirty="0" smtClean="0">
                <a:sym typeface="Wingdings" pitchFamily="2" charset="2"/>
              </a:rPr>
              <a:t>Discussion</a:t>
            </a:r>
          </a:p>
          <a:p>
            <a:r>
              <a:rPr lang="en-GB" sz="3200" dirty="0" smtClean="0">
                <a:sym typeface="Wingdings" pitchFamily="2" charset="2"/>
              </a:rPr>
              <a:t>F# Azure SDK, </a:t>
            </a:r>
            <a:r>
              <a:rPr lang="en-GB" sz="3200" dirty="0" err="1" smtClean="0">
                <a:sym typeface="Wingdings" pitchFamily="2" charset="2"/>
              </a:rPr>
              <a:t>AutoRest</a:t>
            </a:r>
            <a:r>
              <a:rPr lang="en-GB" sz="3200" dirty="0" smtClean="0">
                <a:sym typeface="Wingdings" pitchFamily="2" charset="2"/>
              </a:rPr>
              <a:t> etc.</a:t>
            </a:r>
            <a:endParaRPr lang="en-GB" sz="3200" dirty="0" smtClean="0">
              <a:sym typeface="Wingdings" pitchFamily="2" charset="2"/>
            </a:endParaRPr>
          </a:p>
        </p:txBody>
      </p:sp>
      <p:sp>
        <p:nvSpPr>
          <p:cNvPr id="2" name="Text Placeholder 1"/>
          <p:cNvSpPr>
            <a:spLocks noGrp="1"/>
          </p:cNvSpPr>
          <p:nvPr>
            <p:ph type="body" sz="quarter" idx="11"/>
          </p:nvPr>
        </p:nvSpPr>
        <p:spPr/>
        <p:txBody>
          <a:bodyPr>
            <a:normAutofit/>
          </a:bodyPr>
          <a:lstStyle/>
          <a:p>
            <a:endParaRPr lang="en-GB"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361" y="305529"/>
            <a:ext cx="2552700" cy="99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p:cNvPicPr>
          <p:nvPr/>
        </p:nvPicPr>
        <p:blipFill>
          <a:blip r:embed="rId4"/>
          <a:stretch>
            <a:fillRect/>
          </a:stretch>
        </p:blipFill>
        <p:spPr>
          <a:xfrm>
            <a:off x="0" y="6021288"/>
            <a:ext cx="12192000" cy="957811"/>
          </a:xfrm>
          <a:prstGeom prst="rect">
            <a:avLst/>
          </a:prstGeom>
        </p:spPr>
      </p:pic>
    </p:spTree>
    <p:extLst>
      <p:ext uri="{BB962C8B-B14F-4D97-AF65-F5344CB8AC3E}">
        <p14:creationId xmlns:p14="http://schemas.microsoft.com/office/powerpoint/2010/main" val="25798356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bldLst>
      <p:bldP spid="10" grpId="0">
        <p:tmplLst>
          <p:tmpl>
            <p:tnLst>
              <p:par>
                <p:cTn presetID="1" presetClass="entr" presetSubtype="0" fill="hold" nodeType="withEffect">
                  <p:stCondLst>
                    <p:cond delay="500"/>
                  </p:stCondLst>
                  <p:childTnLst>
                    <p:set>
                      <p:cBhvr>
                        <p:cTn dur="1" fill="hold">
                          <p:stCondLst>
                            <p:cond delay="0"/>
                          </p:stCondLst>
                        </p:cTn>
                        <p:tgtEl>
                          <p:spTgt spid="10"/>
                        </p:tgtEl>
                        <p:attrNameLst>
                          <p:attrName>style.visibility</p:attrName>
                        </p:attrNameLst>
                      </p:cBhvr>
                      <p:to>
                        <p:strVal val="visible"/>
                      </p:to>
                    </p:set>
                  </p:childTnLst>
                </p:cTn>
              </p:par>
            </p:tnLst>
          </p:tmpl>
        </p:tmplLst>
      </p:bldP>
      <p:bldP spid="10" grpId="1">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10"/>
                        </p:tgtEl>
                        <p:attrNameLst>
                          <p:attrName>ppt_x</p:attrName>
                          <p:attrName>ppt_y</p:attrName>
                        </p:attrNameLst>
                      </p:cBhvr>
                      <p:rCtr x="58750" y="0"/>
                    </p:animMotion>
                  </p:childTnLst>
                </p:cTn>
              </p:par>
            </p:tnLst>
          </p:tmpl>
        </p:tmplLst>
      </p:bldP>
      <p:bldP spid="2" grpId="0">
        <p:tmplLst>
          <p:tmpl>
            <p:tnLst>
              <p:par>
                <p:cTn presetID="1" presetClass="entr" presetSubtype="0" fill="hold" nodeType="withEffect">
                  <p:stCondLst>
                    <p:cond delay="500"/>
                  </p:stCondLst>
                  <p:childTnLst>
                    <p:set>
                      <p:cBhvr>
                        <p:cTn dur="1" fill="hold">
                          <p:stCondLst>
                            <p:cond delay="0"/>
                          </p:stCondLst>
                        </p:cTn>
                        <p:tgtEl>
                          <p:spTgt spid="2"/>
                        </p:tgtEl>
                        <p:attrNameLst>
                          <p:attrName>style.visibility</p:attrName>
                        </p:attrNameLst>
                      </p:cBhvr>
                      <p:to>
                        <p:strVal val="visible"/>
                      </p:to>
                    </p:set>
                  </p:childTnLst>
                </p:cTn>
              </p:par>
            </p:tnLst>
          </p:tmpl>
        </p:tmplLst>
      </p:bldP>
      <p:bldP spid="2" grpId="1">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2"/>
                        </p:tgtEl>
                        <p:attrNameLst>
                          <p:attrName>ppt_x</p:attrName>
                          <p:attrName>ppt_y</p:attrName>
                        </p:attrNameLst>
                      </p:cBhvr>
                      <p:rCtr x="58802" y="0"/>
                    </p:animMotion>
                  </p:childTnLst>
                </p:cTn>
              </p:par>
            </p:tnLst>
          </p:tmpl>
        </p:tmplLst>
      </p:b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248" y="228601"/>
            <a:ext cx="11151917" cy="553998"/>
          </a:xfrm>
        </p:spPr>
        <p:txBody>
          <a:bodyPr/>
          <a:lstStyle/>
          <a:p>
            <a:r>
              <a:rPr lang="en-GB" sz="4000" dirty="0" smtClean="0">
                <a:latin typeface="Segoe UI Light" panose="020B0502040204020203" pitchFamily="34" charset="0"/>
              </a:rPr>
              <a:t>Overview - </a:t>
            </a:r>
            <a:r>
              <a:rPr lang="en-GB" sz="4000" dirty="0" err="1" smtClean="0">
                <a:latin typeface="Segoe UI Light" panose="020B0502040204020203" pitchFamily="34" charset="0"/>
              </a:rPr>
              <a:t>MBrace</a:t>
            </a:r>
            <a:endParaRPr lang="en-GB" dirty="0">
              <a:latin typeface="Segoe UI Light" panose="020B0502040204020203" pitchFamily="34" charset="0"/>
            </a:endParaRPr>
          </a:p>
        </p:txBody>
      </p:sp>
      <p:sp>
        <p:nvSpPr>
          <p:cNvPr id="2" name="Text Placeholder 1"/>
          <p:cNvSpPr>
            <a:spLocks noGrp="1"/>
          </p:cNvSpPr>
          <p:nvPr>
            <p:ph type="body" idx="1"/>
          </p:nvPr>
        </p:nvSpPr>
        <p:spPr>
          <a:xfrm>
            <a:off x="519248" y="1071348"/>
            <a:ext cx="11151916" cy="5309146"/>
          </a:xfrm>
        </p:spPr>
        <p:txBody>
          <a:bodyPr/>
          <a:lstStyle/>
          <a:p>
            <a:r>
              <a:rPr lang="en-GB" sz="2000" dirty="0" smtClean="0"/>
              <a:t>Execution model </a:t>
            </a:r>
          </a:p>
          <a:p>
            <a:pPr lvl="1"/>
            <a:r>
              <a:rPr lang="en-GB" sz="1800" dirty="0" smtClean="0"/>
              <a:t>cluster			-- handle to cluster</a:t>
            </a:r>
          </a:p>
          <a:p>
            <a:pPr lvl="1"/>
            <a:r>
              <a:rPr lang="en-GB" sz="1800" dirty="0" smtClean="0"/>
              <a:t>Cloud&lt;T&gt;   		-- piece of cloud computation computing T</a:t>
            </a:r>
          </a:p>
          <a:p>
            <a:pPr lvl="1"/>
            <a:r>
              <a:rPr lang="en-GB" sz="1800" dirty="0" smtClean="0"/>
              <a:t>cloud { … }		-- cloud computation</a:t>
            </a:r>
          </a:p>
          <a:p>
            <a:r>
              <a:rPr lang="en-GB" sz="2000" dirty="0" smtClean="0"/>
              <a:t>Job control:</a:t>
            </a:r>
          </a:p>
          <a:p>
            <a:pPr lvl="1"/>
            <a:r>
              <a:rPr lang="en-GB" sz="1800" dirty="0" err="1" smtClean="0"/>
              <a:t>cluster.CreateProcess</a:t>
            </a:r>
            <a:r>
              <a:rPr lang="en-GB" sz="1800" dirty="0" smtClean="0"/>
              <a:t>			-- start a job, asynchronously</a:t>
            </a:r>
          </a:p>
          <a:p>
            <a:pPr lvl="1"/>
            <a:r>
              <a:rPr lang="en-GB" sz="1800" dirty="0" err="1" smtClean="0"/>
              <a:t>cluster.Run</a:t>
            </a:r>
            <a:r>
              <a:rPr lang="en-GB" sz="1800" dirty="0" smtClean="0"/>
              <a:t>				-- run a job, synchronously</a:t>
            </a:r>
          </a:p>
          <a:p>
            <a:pPr lvl="1"/>
            <a:r>
              <a:rPr lang="en-GB" sz="1800" dirty="0" err="1" smtClean="0"/>
              <a:t>cluster.GetProcess</a:t>
            </a:r>
            <a:r>
              <a:rPr lang="en-GB" sz="1800" dirty="0" smtClean="0"/>
              <a:t>(“</a:t>
            </a:r>
            <a:r>
              <a:rPr lang="en-GB" sz="1800" dirty="0" err="1" smtClean="0"/>
              <a:t>fklhewlkjecljkw</a:t>
            </a:r>
            <a:r>
              <a:rPr lang="en-GB" sz="1800" dirty="0" smtClean="0"/>
              <a:t>”)		-- fetch a job</a:t>
            </a:r>
          </a:p>
          <a:p>
            <a:pPr lvl="1"/>
            <a:r>
              <a:rPr lang="en-GB" sz="1800" dirty="0" err="1" smtClean="0"/>
              <a:t>job.ShowInfo</a:t>
            </a:r>
            <a:r>
              <a:rPr lang="en-GB" sz="1800" dirty="0" smtClean="0"/>
              <a:t>()/</a:t>
            </a:r>
            <a:r>
              <a:rPr lang="en-GB" sz="1800" dirty="0" err="1" smtClean="0"/>
              <a:t>ShowLogs</a:t>
            </a:r>
            <a:r>
              <a:rPr lang="en-GB" sz="1800" dirty="0" smtClean="0"/>
              <a:t>()			-- display a job</a:t>
            </a:r>
          </a:p>
          <a:p>
            <a:pPr lvl="1"/>
            <a:r>
              <a:rPr lang="en-GB" sz="1800" dirty="0" err="1" smtClean="0"/>
              <a:t>job.Kill</a:t>
            </a:r>
            <a:r>
              <a:rPr lang="en-GB" sz="1800" dirty="0" smtClean="0"/>
              <a:t>()					-- etc.</a:t>
            </a:r>
          </a:p>
          <a:p>
            <a:r>
              <a:rPr lang="en-GB" sz="2000" dirty="0" smtClean="0"/>
              <a:t>Data:</a:t>
            </a:r>
          </a:p>
          <a:p>
            <a:pPr lvl="1"/>
            <a:r>
              <a:rPr lang="en-GB" sz="1800" dirty="0" err="1" smtClean="0"/>
              <a:t>CloudCell</a:t>
            </a:r>
            <a:r>
              <a:rPr lang="en-GB" sz="1800" dirty="0" smtClean="0"/>
              <a:t>&lt;T&gt;	-- handle to immutable blob in Azure storage</a:t>
            </a:r>
          </a:p>
          <a:p>
            <a:pPr lvl="1"/>
            <a:r>
              <a:rPr lang="en-GB" sz="1800" dirty="0" err="1" smtClean="0"/>
              <a:t>CloudAtom</a:t>
            </a:r>
            <a:r>
              <a:rPr lang="en-GB" sz="1800" dirty="0" smtClean="0"/>
              <a:t>&lt;T&gt;	-- handle to transactional blob in Azure storage</a:t>
            </a:r>
          </a:p>
          <a:p>
            <a:pPr lvl="1"/>
            <a:r>
              <a:rPr lang="en-GB" sz="1800" dirty="0" err="1" smtClean="0"/>
              <a:t>CloudFile</a:t>
            </a:r>
            <a:r>
              <a:rPr lang="en-GB" sz="1800" dirty="0" smtClean="0"/>
              <a:t>		-- handle to partitioned file in Azure storage</a:t>
            </a:r>
          </a:p>
          <a:p>
            <a:pPr lvl="1"/>
            <a:r>
              <a:rPr lang="en-GB" sz="1800" dirty="0" err="1" smtClean="0"/>
              <a:t>CloudChannel</a:t>
            </a:r>
            <a:r>
              <a:rPr lang="en-GB" sz="1800" dirty="0" smtClean="0"/>
              <a:t>&lt;T&gt;	-- Azure queues</a:t>
            </a:r>
          </a:p>
          <a:p>
            <a:r>
              <a:rPr lang="en-GB" sz="2000" dirty="0" smtClean="0"/>
              <a:t>Data Flow:</a:t>
            </a:r>
            <a:endParaRPr lang="en-GB" sz="2000" dirty="0"/>
          </a:p>
          <a:p>
            <a:pPr lvl="1"/>
            <a:r>
              <a:rPr lang="en-GB" sz="1800" dirty="0" err="1" smtClean="0"/>
              <a:t>CloudStream.map</a:t>
            </a:r>
            <a:r>
              <a:rPr lang="en-GB" sz="1800" dirty="0" smtClean="0"/>
              <a:t>/</a:t>
            </a:r>
            <a:r>
              <a:rPr lang="en-GB" sz="1800" dirty="0" err="1" smtClean="0"/>
              <a:t>groupBy</a:t>
            </a:r>
            <a:r>
              <a:rPr lang="en-GB" sz="1800" dirty="0" smtClean="0"/>
              <a:t>/filter/sort/… </a:t>
            </a:r>
            <a:r>
              <a:rPr lang="en-GB" sz="1800" dirty="0"/>
              <a:t>	-- </a:t>
            </a:r>
            <a:r>
              <a:rPr lang="en-GB" sz="1800" dirty="0" smtClean="0"/>
              <a:t>compositional parallel data flow</a:t>
            </a:r>
          </a:p>
        </p:txBody>
      </p:sp>
    </p:spTree>
    <p:extLst>
      <p:ext uri="{BB962C8B-B14F-4D97-AF65-F5344CB8AC3E}">
        <p14:creationId xmlns:p14="http://schemas.microsoft.com/office/powerpoint/2010/main" val="1296856781"/>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248" y="228601"/>
            <a:ext cx="11151917" cy="553998"/>
          </a:xfrm>
        </p:spPr>
        <p:txBody>
          <a:bodyPr/>
          <a:lstStyle/>
          <a:p>
            <a:r>
              <a:rPr lang="en-GB" sz="4000" dirty="0" smtClean="0">
                <a:latin typeface="Segoe UI Light" panose="020B0502040204020203" pitchFamily="34" charset="0"/>
              </a:rPr>
              <a:t>Why we’re here</a:t>
            </a:r>
            <a:endParaRPr lang="en-GB" dirty="0">
              <a:latin typeface="Segoe UI Light" panose="020B0502040204020203" pitchFamily="34" charset="0"/>
            </a:endParaRPr>
          </a:p>
        </p:txBody>
      </p:sp>
      <p:sp>
        <p:nvSpPr>
          <p:cNvPr id="2" name="Text Placeholder 1"/>
          <p:cNvSpPr>
            <a:spLocks noGrp="1"/>
          </p:cNvSpPr>
          <p:nvPr>
            <p:ph type="body" idx="1"/>
          </p:nvPr>
        </p:nvSpPr>
        <p:spPr>
          <a:xfrm>
            <a:off x="519250" y="1447865"/>
            <a:ext cx="11151916" cy="5022914"/>
          </a:xfrm>
        </p:spPr>
        <p:txBody>
          <a:bodyPr/>
          <a:lstStyle/>
          <a:p>
            <a:r>
              <a:rPr lang="en-GB" sz="3200" dirty="0" smtClean="0"/>
              <a:t>F# is already </a:t>
            </a:r>
            <a:r>
              <a:rPr lang="en-GB" sz="3200" dirty="0" smtClean="0"/>
              <a:t>drawing millions in revenue to Azure. We think we can build on this</a:t>
            </a:r>
          </a:p>
          <a:p>
            <a:endParaRPr lang="en-GB" sz="3200" dirty="0"/>
          </a:p>
          <a:p>
            <a:r>
              <a:rPr lang="en-GB" sz="3200" dirty="0" smtClean="0"/>
              <a:t>We’re looking to shape a rational, modest proposal for F# + Azure work</a:t>
            </a:r>
          </a:p>
          <a:p>
            <a:pPr marL="0" indent="0">
              <a:buNone/>
            </a:pPr>
            <a:endParaRPr lang="en-GB" sz="3200" dirty="0"/>
          </a:p>
          <a:p>
            <a:r>
              <a:rPr lang="en-GB" sz="3200" dirty="0" smtClean="0"/>
              <a:t>We want something open, innovative, unique, thought-leading, real </a:t>
            </a:r>
          </a:p>
          <a:p>
            <a:endParaRPr lang="en-GB" sz="3200" dirty="0"/>
          </a:p>
          <a:p>
            <a:r>
              <a:rPr lang="en-GB" sz="3200" dirty="0" smtClean="0"/>
              <a:t>We want a collaboration between </a:t>
            </a:r>
            <a:r>
              <a:rPr lang="en-GB" sz="3200" dirty="0" err="1" smtClean="0"/>
              <a:t>TnR</a:t>
            </a:r>
            <a:r>
              <a:rPr lang="en-GB" sz="3200" dirty="0" smtClean="0"/>
              <a:t>, Azure and Community </a:t>
            </a:r>
          </a:p>
        </p:txBody>
      </p:sp>
    </p:spTree>
    <p:extLst>
      <p:ext uri="{BB962C8B-B14F-4D97-AF65-F5344CB8AC3E}">
        <p14:creationId xmlns:p14="http://schemas.microsoft.com/office/powerpoint/2010/main" val="2544490344"/>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p:cNvGraphicFramePr/>
          <p:nvPr>
            <p:extLst>
              <p:ext uri="{D42A27DB-BD31-4B8C-83A1-F6EECF244321}">
                <p14:modId xmlns:p14="http://schemas.microsoft.com/office/powerpoint/2010/main" val="1776109922"/>
              </p:ext>
            </p:extLst>
          </p:nvPr>
        </p:nvGraphicFramePr>
        <p:xfrm>
          <a:off x="519248" y="1090389"/>
          <a:ext cx="11084604" cy="52913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3"/>
          <p:cNvSpPr>
            <a:spLocks noGrp="1"/>
          </p:cNvSpPr>
          <p:nvPr>
            <p:ph type="title"/>
          </p:nvPr>
        </p:nvSpPr>
        <p:spPr>
          <a:xfrm>
            <a:off x="519248" y="228601"/>
            <a:ext cx="11151917" cy="1107996"/>
          </a:xfrm>
        </p:spPr>
        <p:txBody>
          <a:bodyPr/>
          <a:lstStyle/>
          <a:p>
            <a:r>
              <a:rPr lang="en-GB" sz="4000" dirty="0">
                <a:latin typeface="Segoe UI Light" panose="020B0502040204020203" pitchFamily="34" charset="0"/>
              </a:rPr>
              <a:t>F# Brings Three Very Unique and Important Things to Azure Programming</a:t>
            </a:r>
            <a:endParaRPr lang="en-GB" sz="4000" dirty="0">
              <a:latin typeface="Segoe UI Light" panose="020B0502040204020203" pitchFamily="34" charset="0"/>
            </a:endParaRPr>
          </a:p>
        </p:txBody>
      </p:sp>
    </p:spTree>
    <p:extLst>
      <p:ext uri="{BB962C8B-B14F-4D97-AF65-F5344CB8AC3E}">
        <p14:creationId xmlns:p14="http://schemas.microsoft.com/office/powerpoint/2010/main" val="279202152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graphicEl>
                                              <a:dgm id="{5DBDC61F-9554-4F83-A359-6FE8F2984F77}"/>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graphicEl>
                                              <a:dgm id="{267ACA3D-DCA9-4488-83BF-D592154B653E}"/>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graphicEl>
                                              <a:dgm id="{FB5A8EA5-685E-469B-92CA-49761135C3FC}"/>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graphicEl>
                                              <a:dgm id="{8D1E6D44-6FFF-49FC-A3AB-8ECC0B6BC5CC}"/>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graphicEl>
                                              <a:dgm id="{BA87A205-F379-4BE8-B707-48516D531F66}"/>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graphicEl>
                                              <a:dgm id="{711DA067-00CB-4691-9F90-AA2180ED7E0E}"/>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248" y="228601"/>
            <a:ext cx="11151917" cy="1177245"/>
          </a:xfrm>
        </p:spPr>
        <p:txBody>
          <a:bodyPr/>
          <a:lstStyle/>
          <a:p>
            <a:r>
              <a:rPr lang="en-GB" sz="4000" dirty="0" smtClean="0">
                <a:latin typeface="Segoe UI Light" panose="020B0502040204020203" pitchFamily="34" charset="0"/>
              </a:rPr>
              <a:t>Overview – F# and REPL</a:t>
            </a:r>
            <a:br>
              <a:rPr lang="en-GB" sz="4000" dirty="0" smtClean="0">
                <a:latin typeface="Segoe UI Light" panose="020B0502040204020203" pitchFamily="34" charset="0"/>
              </a:rPr>
            </a:br>
            <a:endParaRPr lang="en-GB" dirty="0">
              <a:latin typeface="Segoe UI Light" panose="020B0502040204020203" pitchFamily="34" charset="0"/>
            </a:endParaRPr>
          </a:p>
        </p:txBody>
      </p:sp>
      <p:sp>
        <p:nvSpPr>
          <p:cNvPr id="2" name="Text Placeholder 1"/>
          <p:cNvSpPr>
            <a:spLocks noGrp="1"/>
          </p:cNvSpPr>
          <p:nvPr>
            <p:ph type="body" idx="1"/>
          </p:nvPr>
        </p:nvSpPr>
        <p:spPr>
          <a:xfrm>
            <a:off x="519250" y="1447865"/>
            <a:ext cx="11151916" cy="457048"/>
          </a:xfrm>
        </p:spPr>
        <p:txBody>
          <a:bodyPr/>
          <a:lstStyle/>
          <a:p>
            <a:endParaRPr lang="en-GB" dirty="0" smtClean="0"/>
          </a:p>
        </p:txBody>
      </p:sp>
    </p:spTree>
    <p:extLst>
      <p:ext uri="{BB962C8B-B14F-4D97-AF65-F5344CB8AC3E}">
        <p14:creationId xmlns:p14="http://schemas.microsoft.com/office/powerpoint/2010/main" val="3101137973"/>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248" y="228601"/>
            <a:ext cx="11151917" cy="1177245"/>
          </a:xfrm>
        </p:spPr>
        <p:txBody>
          <a:bodyPr/>
          <a:lstStyle/>
          <a:p>
            <a:r>
              <a:rPr lang="en-GB" sz="4000" dirty="0" smtClean="0">
                <a:latin typeface="Segoe UI Light" panose="020B0502040204020203" pitchFamily="34" charset="0"/>
              </a:rPr>
              <a:t>Overview – type providers</a:t>
            </a:r>
            <a:br>
              <a:rPr lang="en-GB" sz="4000" dirty="0" smtClean="0">
                <a:latin typeface="Segoe UI Light" panose="020B0502040204020203" pitchFamily="34" charset="0"/>
              </a:rPr>
            </a:br>
            <a:endParaRPr lang="en-GB" dirty="0">
              <a:latin typeface="Segoe UI Light" panose="020B0502040204020203" pitchFamily="34" charset="0"/>
            </a:endParaRPr>
          </a:p>
        </p:txBody>
      </p:sp>
      <p:sp>
        <p:nvSpPr>
          <p:cNvPr id="2" name="Text Placeholder 1"/>
          <p:cNvSpPr>
            <a:spLocks noGrp="1"/>
          </p:cNvSpPr>
          <p:nvPr>
            <p:ph type="body" idx="1"/>
          </p:nvPr>
        </p:nvSpPr>
        <p:spPr>
          <a:xfrm>
            <a:off x="519250" y="1447865"/>
            <a:ext cx="11151916" cy="457048"/>
          </a:xfrm>
        </p:spPr>
        <p:txBody>
          <a:bodyPr/>
          <a:lstStyle/>
          <a:p>
            <a:endParaRPr lang="en-GB" dirty="0" smtClean="0"/>
          </a:p>
        </p:txBody>
      </p:sp>
    </p:spTree>
    <p:extLst>
      <p:ext uri="{BB962C8B-B14F-4D97-AF65-F5344CB8AC3E}">
        <p14:creationId xmlns:p14="http://schemas.microsoft.com/office/powerpoint/2010/main" val="3167035264"/>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248" y="228601"/>
            <a:ext cx="11151917" cy="553998"/>
          </a:xfrm>
        </p:spPr>
        <p:txBody>
          <a:bodyPr/>
          <a:lstStyle/>
          <a:p>
            <a:r>
              <a:rPr lang="en-GB" sz="4000" dirty="0" smtClean="0">
                <a:latin typeface="Segoe UI Light" panose="020B0502040204020203" pitchFamily="34" charset="0"/>
              </a:rPr>
              <a:t>Overview – m-brace, cloud { … }</a:t>
            </a:r>
            <a:endParaRPr lang="en-GB" dirty="0">
              <a:latin typeface="Segoe UI Light" panose="020B0502040204020203" pitchFamily="34" charset="0"/>
            </a:endParaRPr>
          </a:p>
        </p:txBody>
      </p:sp>
      <p:sp>
        <p:nvSpPr>
          <p:cNvPr id="2" name="Text Placeholder 1"/>
          <p:cNvSpPr>
            <a:spLocks noGrp="1"/>
          </p:cNvSpPr>
          <p:nvPr>
            <p:ph type="body" idx="1"/>
          </p:nvPr>
        </p:nvSpPr>
        <p:spPr>
          <a:xfrm>
            <a:off x="519250" y="1447865"/>
            <a:ext cx="11151916" cy="4164217"/>
          </a:xfrm>
        </p:spPr>
        <p:txBody>
          <a:bodyPr/>
          <a:lstStyle/>
          <a:p>
            <a:r>
              <a:rPr lang="en-GB" dirty="0" smtClean="0"/>
              <a:t>Many F# users need simple, reliable scale-out frameworks</a:t>
            </a:r>
          </a:p>
          <a:p>
            <a:pPr marL="0" indent="0">
              <a:buNone/>
            </a:pPr>
            <a:endParaRPr lang="en-GB" dirty="0" smtClean="0"/>
          </a:p>
          <a:p>
            <a:r>
              <a:rPr lang="en-GB" dirty="0" smtClean="0"/>
              <a:t>I have a strong hope that the F# community can converge around </a:t>
            </a:r>
            <a:r>
              <a:rPr lang="en-GB" dirty="0" smtClean="0"/>
              <a:t>one</a:t>
            </a:r>
            <a:r>
              <a:rPr lang="en-GB" dirty="0" smtClean="0"/>
              <a:t> </a:t>
            </a:r>
            <a:r>
              <a:rPr lang="en-GB" dirty="0" smtClean="0"/>
              <a:t>of these </a:t>
            </a:r>
            <a:r>
              <a:rPr lang="en-GB" dirty="0" smtClean="0"/>
              <a:t>frameworks (“Spark for F#” + more)</a:t>
            </a:r>
            <a:endParaRPr lang="en-GB" dirty="0" smtClean="0"/>
          </a:p>
          <a:p>
            <a:endParaRPr lang="en-GB" dirty="0"/>
          </a:p>
          <a:p>
            <a:r>
              <a:rPr lang="en-GB" dirty="0" err="1" smtClean="0"/>
              <a:t>MBrace</a:t>
            </a:r>
            <a:r>
              <a:rPr lang="en-GB" dirty="0"/>
              <a:t> </a:t>
            </a:r>
            <a:r>
              <a:rPr lang="en-GB" dirty="0" smtClean="0"/>
              <a:t>+ Azure is one combination I am actively helping to </a:t>
            </a:r>
            <a:r>
              <a:rPr lang="en-GB" dirty="0" smtClean="0"/>
              <a:t>refine (giving advice, trialling etc.)</a:t>
            </a:r>
            <a:endParaRPr lang="en-GB" dirty="0" smtClean="0"/>
          </a:p>
          <a:p>
            <a:endParaRPr lang="en-GB" dirty="0" smtClean="0"/>
          </a:p>
        </p:txBody>
      </p:sp>
    </p:spTree>
    <p:extLst>
      <p:ext uri="{BB962C8B-B14F-4D97-AF65-F5344CB8AC3E}">
        <p14:creationId xmlns:p14="http://schemas.microsoft.com/office/powerpoint/2010/main" val="1872204447"/>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248" y="228601"/>
            <a:ext cx="11151917" cy="553998"/>
          </a:xfrm>
        </p:spPr>
        <p:txBody>
          <a:bodyPr/>
          <a:lstStyle/>
          <a:p>
            <a:r>
              <a:rPr lang="en-GB" sz="4000" dirty="0" smtClean="0">
                <a:latin typeface="Segoe UI Light" panose="020B0502040204020203" pitchFamily="34" charset="0"/>
              </a:rPr>
              <a:t>Overview – Basic Variations on Scale-out</a:t>
            </a:r>
            <a:endParaRPr lang="en-GB" dirty="0">
              <a:latin typeface="Segoe UI Light" panose="020B0502040204020203" pitchFamily="34" charset="0"/>
            </a:endParaRPr>
          </a:p>
        </p:txBody>
      </p:sp>
      <p:sp>
        <p:nvSpPr>
          <p:cNvPr id="2" name="Text Placeholder 1"/>
          <p:cNvSpPr>
            <a:spLocks noGrp="1"/>
          </p:cNvSpPr>
          <p:nvPr>
            <p:ph type="body" idx="1"/>
          </p:nvPr>
        </p:nvSpPr>
        <p:spPr>
          <a:xfrm>
            <a:off x="519250" y="1447865"/>
            <a:ext cx="11151916" cy="4752070"/>
          </a:xfrm>
        </p:spPr>
        <p:txBody>
          <a:bodyPr/>
          <a:lstStyle/>
          <a:p>
            <a:r>
              <a:rPr lang="en-GB" sz="2400" dirty="0" smtClean="0"/>
              <a:t>Actor Frameworks  (</a:t>
            </a:r>
            <a:r>
              <a:rPr lang="en-GB" sz="2400" dirty="0" err="1" smtClean="0"/>
              <a:t>Akka</a:t>
            </a:r>
            <a:r>
              <a:rPr lang="en-GB" sz="2400" dirty="0" smtClean="0"/>
              <a:t>, Akka.NET, </a:t>
            </a:r>
            <a:r>
              <a:rPr lang="en-GB" sz="2400" dirty="0" err="1" smtClean="0"/>
              <a:t>Erlang</a:t>
            </a:r>
            <a:r>
              <a:rPr lang="en-GB" sz="2400" dirty="0" smtClean="0"/>
              <a:t>, …)</a:t>
            </a:r>
          </a:p>
          <a:p>
            <a:pPr lvl="1"/>
            <a:r>
              <a:rPr lang="en-GB" sz="2000" dirty="0" smtClean="0"/>
              <a:t>Problems: lots of queue state, hard to design, hard to debug, no incremental path</a:t>
            </a:r>
          </a:p>
          <a:p>
            <a:pPr lvl="1"/>
            <a:endParaRPr lang="en-GB" sz="2000" dirty="0" smtClean="0"/>
          </a:p>
          <a:p>
            <a:r>
              <a:rPr lang="en-GB" sz="2400" dirty="0" smtClean="0"/>
              <a:t>“Azure Solutions” – pre-baked C# templates for Azure</a:t>
            </a:r>
          </a:p>
          <a:p>
            <a:pPr lvl="1"/>
            <a:r>
              <a:rPr lang="en-GB" sz="2000" dirty="0" smtClean="0"/>
              <a:t>Problems: Much enterprise, “batch” becomes a Windows application, F# fit is poor, data abstractions are Azure-specific</a:t>
            </a:r>
          </a:p>
          <a:p>
            <a:pPr lvl="1"/>
            <a:endParaRPr lang="en-GB" sz="2000" dirty="0" smtClean="0"/>
          </a:p>
          <a:p>
            <a:r>
              <a:rPr lang="en-GB" sz="2400" dirty="0" smtClean="0"/>
              <a:t>Big data systems (Hadoop, Spark, …)</a:t>
            </a:r>
          </a:p>
          <a:p>
            <a:pPr lvl="1"/>
            <a:r>
              <a:rPr lang="en-GB" sz="2000" dirty="0" smtClean="0"/>
              <a:t>Problems: OK for PB of data, stupid overkill for anything less. Hype. Linux-oriented. Messy implementations. Batch-only, poor response times. Limited compute models (map-reduce).</a:t>
            </a:r>
          </a:p>
          <a:p>
            <a:pPr lvl="1"/>
            <a:endParaRPr lang="en-GB" sz="2000" dirty="0"/>
          </a:p>
          <a:p>
            <a:r>
              <a:rPr lang="en-GB" sz="2400" dirty="0" smtClean="0"/>
              <a:t>“Roll your own” – manage your own pool of VMs on Azure</a:t>
            </a:r>
          </a:p>
          <a:p>
            <a:pPr lvl="1"/>
            <a:r>
              <a:rPr lang="en-GB" sz="2000" dirty="0" smtClean="0"/>
              <a:t>Problems: you end up writing your own middleware framework, need fulltime </a:t>
            </a:r>
            <a:r>
              <a:rPr lang="en-GB" sz="2000" dirty="0" err="1" smtClean="0"/>
              <a:t>dev</a:t>
            </a:r>
            <a:r>
              <a:rPr lang="en-GB" sz="2000" dirty="0" smtClean="0"/>
              <a:t> to manage it, eventually gets retired</a:t>
            </a:r>
            <a:endParaRPr lang="en-GB" sz="2000" dirty="0"/>
          </a:p>
        </p:txBody>
      </p:sp>
    </p:spTree>
    <p:extLst>
      <p:ext uri="{BB962C8B-B14F-4D97-AF65-F5344CB8AC3E}">
        <p14:creationId xmlns:p14="http://schemas.microsoft.com/office/powerpoint/2010/main" val="591048212"/>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248" y="228601"/>
            <a:ext cx="11151917" cy="553998"/>
          </a:xfrm>
        </p:spPr>
        <p:txBody>
          <a:bodyPr/>
          <a:lstStyle/>
          <a:p>
            <a:r>
              <a:rPr lang="en-GB" sz="4000" dirty="0" smtClean="0">
                <a:latin typeface="Segoe UI Light" panose="020B0502040204020203" pitchFamily="34" charset="0"/>
              </a:rPr>
              <a:t>Overview - </a:t>
            </a:r>
            <a:r>
              <a:rPr lang="en-GB" sz="4000" dirty="0" err="1" smtClean="0">
                <a:latin typeface="Segoe UI Light" panose="020B0502040204020203" pitchFamily="34" charset="0"/>
              </a:rPr>
              <a:t>MBrace</a:t>
            </a:r>
            <a:endParaRPr lang="en-GB" dirty="0">
              <a:latin typeface="Segoe UI Light" panose="020B0502040204020203" pitchFamily="34" charset="0"/>
            </a:endParaRPr>
          </a:p>
        </p:txBody>
      </p:sp>
      <p:sp>
        <p:nvSpPr>
          <p:cNvPr id="2" name="Text Placeholder 1"/>
          <p:cNvSpPr>
            <a:spLocks noGrp="1"/>
          </p:cNvSpPr>
          <p:nvPr>
            <p:ph type="body" idx="1"/>
          </p:nvPr>
        </p:nvSpPr>
        <p:spPr>
          <a:xfrm>
            <a:off x="519250" y="1447865"/>
            <a:ext cx="11151916" cy="4585871"/>
          </a:xfrm>
        </p:spPr>
        <p:txBody>
          <a:bodyPr/>
          <a:lstStyle/>
          <a:p>
            <a:r>
              <a:rPr lang="en-GB" sz="2800" dirty="0" err="1" smtClean="0"/>
              <a:t>MBrace</a:t>
            </a:r>
            <a:r>
              <a:rPr lang="en-GB" sz="2800" dirty="0" smtClean="0"/>
              <a:t> = </a:t>
            </a:r>
          </a:p>
          <a:p>
            <a:pPr lvl="1"/>
            <a:r>
              <a:rPr lang="en-GB" sz="2400" dirty="0"/>
              <a:t>a</a:t>
            </a:r>
            <a:r>
              <a:rPr lang="en-GB" sz="2400" dirty="0" smtClean="0"/>
              <a:t>n abstract F#/C# distributed programming model (</a:t>
            </a:r>
            <a:r>
              <a:rPr lang="en-GB" sz="2400" b="1" dirty="0" err="1" smtClean="0"/>
              <a:t>MBrace.Core</a:t>
            </a:r>
            <a:r>
              <a:rPr lang="en-GB" sz="2400" dirty="0" smtClean="0"/>
              <a:t>) </a:t>
            </a:r>
          </a:p>
          <a:p>
            <a:pPr lvl="1"/>
            <a:r>
              <a:rPr lang="en-GB" sz="2400" dirty="0" smtClean="0"/>
              <a:t>mapped to Azure VMs + Queue + Storage + job control (</a:t>
            </a:r>
            <a:r>
              <a:rPr lang="en-GB" sz="2400" b="1" dirty="0" err="1" smtClean="0"/>
              <a:t>MBrace.Azure</a:t>
            </a:r>
            <a:r>
              <a:rPr lang="en-GB" sz="2400" dirty="0" smtClean="0"/>
              <a:t>)</a:t>
            </a:r>
          </a:p>
          <a:p>
            <a:pPr lvl="1"/>
            <a:r>
              <a:rPr lang="en-GB" sz="2400" dirty="0" smtClean="0"/>
              <a:t>with free cheerful provisioning (</a:t>
            </a:r>
            <a:r>
              <a:rPr lang="en-GB" sz="2400" b="1" dirty="0" err="1" smtClean="0"/>
              <a:t>Elastacloud</a:t>
            </a:r>
            <a:r>
              <a:rPr lang="en-GB" sz="2400" b="1" dirty="0" smtClean="0"/>
              <a:t> Brisk</a:t>
            </a:r>
            <a:r>
              <a:rPr lang="en-GB" sz="2400" dirty="0" smtClean="0"/>
              <a:t>)</a:t>
            </a:r>
          </a:p>
          <a:p>
            <a:pPr lvl="1"/>
            <a:r>
              <a:rPr lang="en-GB" sz="2400" dirty="0" smtClean="0"/>
              <a:t>with serialization of code and data (</a:t>
            </a:r>
            <a:r>
              <a:rPr lang="en-GB" sz="2400" b="1" dirty="0" smtClean="0"/>
              <a:t>Vagabond</a:t>
            </a:r>
            <a:r>
              <a:rPr lang="en-GB" sz="2400" dirty="0" smtClean="0"/>
              <a:t>)</a:t>
            </a:r>
          </a:p>
          <a:p>
            <a:pPr lvl="1"/>
            <a:r>
              <a:rPr lang="en-GB" sz="2400" dirty="0" smtClean="0"/>
              <a:t>with F# Interactive integration (code transport with </a:t>
            </a:r>
            <a:r>
              <a:rPr lang="en-GB" sz="2400" b="1" dirty="0" err="1" smtClean="0"/>
              <a:t>MBrace.Azure.Client</a:t>
            </a:r>
            <a:r>
              <a:rPr lang="en-GB" sz="2400" dirty="0" smtClean="0"/>
              <a:t>)</a:t>
            </a:r>
          </a:p>
          <a:p>
            <a:pPr marL="0" indent="0">
              <a:buNone/>
            </a:pPr>
            <a:endParaRPr lang="en-GB" sz="2800" dirty="0" smtClean="0"/>
          </a:p>
          <a:p>
            <a:r>
              <a:rPr lang="en-GB" sz="2800" dirty="0" smtClean="0"/>
              <a:t>Experience</a:t>
            </a:r>
          </a:p>
          <a:p>
            <a:pPr lvl="1"/>
            <a:r>
              <a:rPr lang="en-GB" sz="2400" dirty="0" smtClean="0"/>
              <a:t>Fun to use, makes me feel empowered as an F# programmer</a:t>
            </a:r>
          </a:p>
          <a:p>
            <a:pPr lvl="1"/>
            <a:r>
              <a:rPr lang="en-GB" sz="2400" dirty="0" smtClean="0"/>
              <a:t>Azure is “your data/compute slave”</a:t>
            </a:r>
          </a:p>
          <a:p>
            <a:pPr lvl="1"/>
            <a:r>
              <a:rPr lang="en-GB" sz="2400" dirty="0" smtClean="0"/>
              <a:t>More experimenting and playing, less deploy/design</a:t>
            </a:r>
          </a:p>
        </p:txBody>
      </p:sp>
    </p:spTree>
    <p:extLst>
      <p:ext uri="{BB962C8B-B14F-4D97-AF65-F5344CB8AC3E}">
        <p14:creationId xmlns:p14="http://schemas.microsoft.com/office/powerpoint/2010/main" val="4001472408"/>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248" y="228601"/>
            <a:ext cx="11151917" cy="553998"/>
          </a:xfrm>
        </p:spPr>
        <p:txBody>
          <a:bodyPr/>
          <a:lstStyle/>
          <a:p>
            <a:r>
              <a:rPr lang="en-GB" sz="4000" dirty="0" smtClean="0">
                <a:latin typeface="Segoe UI Light" panose="020B0502040204020203" pitchFamily="34" charset="0"/>
              </a:rPr>
              <a:t>Overview - </a:t>
            </a:r>
            <a:r>
              <a:rPr lang="en-GB" sz="4000" dirty="0" err="1" smtClean="0">
                <a:latin typeface="Segoe UI Light" panose="020B0502040204020203" pitchFamily="34" charset="0"/>
              </a:rPr>
              <a:t>MBrace</a:t>
            </a:r>
            <a:endParaRPr lang="en-GB" dirty="0">
              <a:latin typeface="Segoe UI Light" panose="020B0502040204020203" pitchFamily="34" charset="0"/>
            </a:endParaRPr>
          </a:p>
        </p:txBody>
      </p:sp>
      <p:sp>
        <p:nvSpPr>
          <p:cNvPr id="2" name="Text Placeholder 1"/>
          <p:cNvSpPr>
            <a:spLocks noGrp="1"/>
          </p:cNvSpPr>
          <p:nvPr>
            <p:ph type="body" idx="1"/>
          </p:nvPr>
        </p:nvSpPr>
        <p:spPr>
          <a:xfrm>
            <a:off x="519250" y="1447865"/>
            <a:ext cx="11151916" cy="5730800"/>
          </a:xfrm>
        </p:spPr>
        <p:txBody>
          <a:bodyPr/>
          <a:lstStyle/>
          <a:p>
            <a:r>
              <a:rPr lang="en-GB" sz="2800" dirty="0" smtClean="0"/>
              <a:t>Cultural Matters</a:t>
            </a:r>
          </a:p>
          <a:p>
            <a:pPr lvl="1"/>
            <a:r>
              <a:rPr lang="en-GB" sz="2400" dirty="0" smtClean="0"/>
              <a:t>Open Source (Apache 2.0)</a:t>
            </a:r>
          </a:p>
          <a:p>
            <a:pPr lvl="1"/>
            <a:r>
              <a:rPr lang="en-GB" sz="2400" dirty="0" smtClean="0"/>
              <a:t>Currently an informal partnership between two consultancies + MSR input</a:t>
            </a:r>
          </a:p>
          <a:p>
            <a:pPr lvl="1"/>
            <a:r>
              <a:rPr lang="en-GB" sz="2400" dirty="0" smtClean="0"/>
              <a:t>Programming model is “independent” of Azure, good for the long term</a:t>
            </a:r>
          </a:p>
          <a:p>
            <a:pPr marL="0" indent="0">
              <a:buNone/>
            </a:pPr>
            <a:endParaRPr lang="en-GB" sz="2800" dirty="0" smtClean="0"/>
          </a:p>
          <a:p>
            <a:r>
              <a:rPr lang="en-GB" sz="2800" dirty="0" smtClean="0"/>
              <a:t>Likely uses and observations:</a:t>
            </a:r>
          </a:p>
          <a:p>
            <a:pPr lvl="1"/>
            <a:r>
              <a:rPr lang="en-GB" sz="2400" dirty="0" smtClean="0"/>
              <a:t>Very nice for CPU batch programming</a:t>
            </a:r>
          </a:p>
          <a:p>
            <a:pPr lvl="1"/>
            <a:r>
              <a:rPr lang="en-GB" sz="2400" dirty="0" smtClean="0"/>
              <a:t>Plausibly good for Data batch processing </a:t>
            </a:r>
          </a:p>
          <a:p>
            <a:pPr lvl="1"/>
            <a:r>
              <a:rPr lang="en-GB" sz="2400" dirty="0" smtClean="0"/>
              <a:t>Plausibly good for incremental/streaming programming (not there yet though)</a:t>
            </a:r>
          </a:p>
          <a:p>
            <a:pPr lvl="1"/>
            <a:r>
              <a:rPr lang="en-GB" sz="2400" dirty="0" smtClean="0"/>
              <a:t>Plausibly good for web backend cloud service architecture (not there yet though)</a:t>
            </a:r>
          </a:p>
          <a:p>
            <a:pPr lvl="1"/>
            <a:r>
              <a:rPr lang="en-GB" sz="2400" dirty="0" smtClean="0"/>
              <a:t>Can cope with GB (not PB) of input data</a:t>
            </a:r>
          </a:p>
          <a:p>
            <a:pPr lvl="1"/>
            <a:r>
              <a:rPr lang="en-GB" sz="2400" dirty="0" smtClean="0"/>
              <a:t>Needs some F# experience to use, plus a training session</a:t>
            </a:r>
          </a:p>
          <a:p>
            <a:pPr lvl="1"/>
            <a:endParaRPr lang="en-GB" sz="2400" dirty="0" smtClean="0"/>
          </a:p>
        </p:txBody>
      </p:sp>
    </p:spTree>
    <p:extLst>
      <p:ext uri="{BB962C8B-B14F-4D97-AF65-F5344CB8AC3E}">
        <p14:creationId xmlns:p14="http://schemas.microsoft.com/office/powerpoint/2010/main" val="1792762973"/>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FSharp-teched-europe-2010-v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egoe UI - 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latin typeface="Segoe Light"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sz="2200" dirty="0" err="1" smtClean="0">
            <a:gradFill>
              <a:gsLst>
                <a:gs pos="0">
                  <a:schemeClr val="tx1"/>
                </a:gs>
                <a:gs pos="86000">
                  <a:schemeClr val="tx1"/>
                </a:gs>
              </a:gsLst>
              <a:lin ang="5400000" scaled="0"/>
            </a:gradFill>
            <a:latin typeface="Segoe Light" pitchFamily="34" charset="0"/>
          </a:defRPr>
        </a:defPPr>
      </a:lstStyle>
    </a:txDef>
  </a:objectDefaults>
  <a:extraClrSchemeLst/>
</a:theme>
</file>

<file path=ppt/theme/theme2.xml><?xml version="1.0" encoding="utf-8"?>
<a:theme xmlns:a="http://schemas.openxmlformats.org/drawingml/2006/main" name="White with Consolas font for code slides">
  <a:themeElements>
    <a:clrScheme name="Blue Template-Tempalte">
      <a:dk1>
        <a:srgbClr val="000000"/>
      </a:dk1>
      <a:lt1>
        <a:srgbClr val="FFFFFF"/>
      </a:lt1>
      <a:dk2>
        <a:srgbClr val="0070C0"/>
      </a:dk2>
      <a:lt2>
        <a:srgbClr val="BDE3FF"/>
      </a:lt2>
      <a:accent1>
        <a:srgbClr val="FFC000"/>
      </a:accent1>
      <a:accent2>
        <a:srgbClr val="2DA33B"/>
      </a:accent2>
      <a:accent3>
        <a:srgbClr val="DF8045"/>
      </a:accent3>
      <a:accent4>
        <a:srgbClr val="2D86E7"/>
      </a:accent4>
      <a:accent5>
        <a:srgbClr val="755DCB"/>
      </a:accent5>
      <a:accent6>
        <a:srgbClr val="777777"/>
      </a:accent6>
      <a:hlink>
        <a:srgbClr val="F0ED7B"/>
      </a:hlink>
      <a:folHlink>
        <a:srgbClr val="F3EB4F"/>
      </a:folHlink>
    </a:clrScheme>
    <a:fontScheme name="Segoe UI - 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sz="2200" dirty="0" err="1" smtClean="0">
            <a:gradFill>
              <a:gsLst>
                <a:gs pos="417">
                  <a:srgbClr val="000000"/>
                </a:gs>
                <a:gs pos="100000">
                  <a:srgbClr val="000000"/>
                </a:gs>
              </a:gsLst>
              <a:lin ang="5400000" scaled="0"/>
            </a:gradFill>
            <a:latin typeface="Segoe Light" pitchFamily="34" charset="0"/>
          </a:defRPr>
        </a:defPPr>
      </a:lstStyle>
    </a:txDef>
  </a:objectDefaults>
  <a:extraClrSchemeLst/>
</a:theme>
</file>

<file path=ppt/theme/theme3.xml><?xml version="1.0" encoding="utf-8"?>
<a:theme xmlns:a="http://schemas.openxmlformats.org/drawingml/2006/main" name="Metro Template-Template Blue">
  <a:themeElements>
    <a:clrScheme name="MSR Dark">
      <a:dk1>
        <a:srgbClr val="FFFFFF"/>
      </a:dk1>
      <a:lt1>
        <a:srgbClr val="003963"/>
      </a:lt1>
      <a:dk2>
        <a:srgbClr val="FFFFFF"/>
      </a:dk2>
      <a:lt2>
        <a:srgbClr val="003963"/>
      </a:lt2>
      <a:accent1>
        <a:srgbClr val="31A7FE"/>
      </a:accent1>
      <a:accent2>
        <a:srgbClr val="7FBA00"/>
      </a:accent2>
      <a:accent3>
        <a:srgbClr val="FF8C00"/>
      </a:accent3>
      <a:accent4>
        <a:srgbClr val="B4009E"/>
      </a:accent4>
      <a:accent5>
        <a:srgbClr val="55D455"/>
      </a:accent5>
      <a:accent6>
        <a:srgbClr val="FFB900"/>
      </a:accent6>
      <a:hlink>
        <a:srgbClr val="31A7FE"/>
      </a:hlink>
      <a:folHlink>
        <a:srgbClr val="31A7FE"/>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ova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800" dirty="0" err="1" smtClean="0">
            <a:gradFill>
              <a:gsLst>
                <a:gs pos="2917">
                  <a:schemeClr val="tx1"/>
                </a:gs>
                <a:gs pos="30000">
                  <a:schemeClr val="tx1"/>
                </a:gs>
              </a:gsLst>
              <a:lin ang="5400000" scaled="0"/>
            </a:gradFill>
          </a:defRPr>
        </a:defPPr>
      </a:lstStyle>
    </a:txDef>
  </a:objectDefaults>
  <a:extraClrSchemeLst/>
</a:theme>
</file>

<file path=ppt/theme/theme4.xml><?xml version="1.0" encoding="utf-8"?>
<a:theme xmlns:a="http://schemas.openxmlformats.org/drawingml/2006/main" name="New corp-style Presentation">
  <a:themeElements>
    <a:clrScheme name="TEst">
      <a:dk1>
        <a:srgbClr val="505050"/>
      </a:dk1>
      <a:lt1>
        <a:srgbClr val="FFFFFF"/>
      </a:lt1>
      <a:dk2>
        <a:srgbClr val="0072C6"/>
      </a:dk2>
      <a:lt2>
        <a:srgbClr val="D2D2D2"/>
      </a:lt2>
      <a:accent1>
        <a:srgbClr val="0072C6"/>
      </a:accent1>
      <a:accent2>
        <a:srgbClr val="68217A"/>
      </a:accent2>
      <a:accent3>
        <a:srgbClr val="008272"/>
      </a:accent3>
      <a:accent4>
        <a:srgbClr val="B4009E"/>
      </a:accent4>
      <a:accent5>
        <a:srgbClr val="442359"/>
      </a:accent5>
      <a:accent6>
        <a:srgbClr val="4668C5"/>
      </a:accent6>
      <a:hlink>
        <a:srgbClr val="0072C6"/>
      </a:hlink>
      <a:folHlink>
        <a:srgbClr val="0072C6"/>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C000"/>
        </a:solidFill>
        <a:ln>
          <a:noFill/>
        </a:ln>
      </a:spPr>
      <a:bodyPr rtlCol="0" anchor="ctr"/>
      <a:lstStyle>
        <a:defPPr algn="ctr">
          <a:defRPr sz="3000" b="1"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defRPr sz="4000" dirty="0" smtClean="0">
            <a:latin typeface="Segoe UI Light" pitchFamily="34" charset="0"/>
          </a:defRPr>
        </a:defPPr>
      </a:lstStyle>
    </a:txDef>
  </a:objectDefaults>
  <a:extraClrSchemeLst/>
  <a:extLst>
    <a:ext uri="{05A4C25C-085E-4340-85A3-A5531E510DB2}">
      <thm15:themeFamily xmlns:thm15="http://schemas.microsoft.com/office/thememl/2012/main" name="Presentation3" id="{906D024C-421C-4B9C-801E-358EC5D2C92C}" vid="{EE647F3D-1218-41CC-B840-4369C24DDCD5}"/>
    </a:ext>
  </a:extLst>
</a:theme>
</file>

<file path=ppt/theme/theme5.xml><?xml version="1.0" encoding="utf-8"?>
<a:theme xmlns:a="http://schemas.openxmlformats.org/drawingml/2006/main" name="1_New corp-style Presentation">
  <a:themeElements>
    <a:clrScheme name="TEst">
      <a:dk1>
        <a:srgbClr val="505050"/>
      </a:dk1>
      <a:lt1>
        <a:srgbClr val="FFFFFF"/>
      </a:lt1>
      <a:dk2>
        <a:srgbClr val="0072C6"/>
      </a:dk2>
      <a:lt2>
        <a:srgbClr val="D2D2D2"/>
      </a:lt2>
      <a:accent1>
        <a:srgbClr val="0072C6"/>
      </a:accent1>
      <a:accent2>
        <a:srgbClr val="68217A"/>
      </a:accent2>
      <a:accent3>
        <a:srgbClr val="008272"/>
      </a:accent3>
      <a:accent4>
        <a:srgbClr val="B4009E"/>
      </a:accent4>
      <a:accent5>
        <a:srgbClr val="442359"/>
      </a:accent5>
      <a:accent6>
        <a:srgbClr val="4668C5"/>
      </a:accent6>
      <a:hlink>
        <a:srgbClr val="0072C6"/>
      </a:hlink>
      <a:folHlink>
        <a:srgbClr val="0072C6"/>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C000"/>
        </a:solidFill>
        <a:ln>
          <a:noFill/>
        </a:ln>
      </a:spPr>
      <a:bodyPr rtlCol="0" anchor="ctr"/>
      <a:lstStyle>
        <a:defPPr algn="ctr">
          <a:defRPr sz="3000" b="1"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defRPr sz="4000" dirty="0" smtClean="0">
            <a:latin typeface="Segoe UI Light" pitchFamily="34" charset="0"/>
          </a:defRPr>
        </a:defPPr>
      </a:lstStyle>
    </a:txDef>
  </a:objectDefaults>
  <a:extraClrSchemeLst/>
  <a:extLst>
    <a:ext uri="{05A4C25C-085E-4340-85A3-A5531E510DB2}">
      <thm15:themeFamily xmlns:thm15="http://schemas.microsoft.com/office/thememl/2012/main" name="Presentation3" id="{906D024C-421C-4B9C-801E-358EC5D2C92C}" vid="{EE647F3D-1218-41CC-B840-4369C24DDCD5}"/>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FSharp-teched-europe-2010-v2</Template>
  <TotalTime>27872</TotalTime>
  <Words>552</Words>
  <Application>Microsoft Office PowerPoint</Application>
  <PresentationFormat>Widescreen</PresentationFormat>
  <Paragraphs>87</Paragraphs>
  <Slides>10</Slides>
  <Notes>0</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10</vt:i4>
      </vt:variant>
    </vt:vector>
  </HeadingPairs>
  <TitlesOfParts>
    <vt:vector size="22" baseType="lpstr">
      <vt:lpstr>Wingdings</vt:lpstr>
      <vt:lpstr>Candara</vt:lpstr>
      <vt:lpstr>Arial</vt:lpstr>
      <vt:lpstr>Segoe Light</vt:lpstr>
      <vt:lpstr>Consolas</vt:lpstr>
      <vt:lpstr>Segoe UI Light</vt:lpstr>
      <vt:lpstr>Segoe UI</vt:lpstr>
      <vt:lpstr>FSharp-teched-europe-2010-v2</vt:lpstr>
      <vt:lpstr>White with Consolas font for code slides</vt:lpstr>
      <vt:lpstr>Metro Template-Template Blue</vt:lpstr>
      <vt:lpstr>New corp-style Presentation</vt:lpstr>
      <vt:lpstr>1_New corp-style Presentation</vt:lpstr>
      <vt:lpstr>PowerPoint Presentation</vt:lpstr>
      <vt:lpstr>Why we’re here</vt:lpstr>
      <vt:lpstr>F# Brings Three Very Unique and Important Things to Azure Programming</vt:lpstr>
      <vt:lpstr>Overview – F# and REPL </vt:lpstr>
      <vt:lpstr>Overview – type providers </vt:lpstr>
      <vt:lpstr>Overview – m-brace, cloud { … }</vt:lpstr>
      <vt:lpstr>Overview – Basic Variations on Scale-out</vt:lpstr>
      <vt:lpstr>Overview - MBrace</vt:lpstr>
      <vt:lpstr>Overview - MBrace</vt:lpstr>
      <vt:lpstr>Overview - MBrace</vt:lpstr>
    </vt:vector>
  </TitlesOfParts>
  <Manager>&lt;Content Manager Name Here&gt;</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&lt;Event Name Here&gt;</dc:subject>
  <dc:creator>Don Syme</dc:creator>
  <cp:keywords>TechEd Europe 2010</cp:keywords>
  <dc:description>Template: Andrew Larson; Silver Fox Productions, Inc
Formatting:
Event Date: November 8-12, 2010
Event Location: Berlin, Germany
Audience Type: External</dc:description>
  <cp:lastModifiedBy>Don Syme</cp:lastModifiedBy>
  <cp:revision>515</cp:revision>
  <cp:lastPrinted>2010-05-11T05:02:34Z</cp:lastPrinted>
  <dcterms:created xsi:type="dcterms:W3CDTF">2010-11-09T11:20:14Z</dcterms:created>
  <dcterms:modified xsi:type="dcterms:W3CDTF">2015-03-25T11:45:26Z</dcterms:modified>
  <cp:category>TechEd Europe 2010</cp:category>
</cp:coreProperties>
</file>

<file path=docProps/thumbnail.jpeg>
</file>